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19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83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179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39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68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52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23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47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77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141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8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2573-9F14-4AA3-9DD0-BAA0D575C352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82814-2893-45F2-8A00-C6904DFBEC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06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01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01600"/>
            <a:ext cx="12029439" cy="58169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اندر این جهان مملو از گناه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دور  زِ  آب حیات و راستی و راه</a:t>
            </a:r>
          </a:p>
          <a:p>
            <a:pPr algn="r" rtl="1"/>
            <a:endParaRPr lang="fa-IR" sz="2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سرگردان و بی پناه و نا امید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به انتظار که چاره ای گردد پدید 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628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01600"/>
            <a:ext cx="12029439" cy="58169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منجی ام  تویی خدای من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سرورم  تویی شفای من </a:t>
            </a:r>
          </a:p>
          <a:p>
            <a:pPr algn="r" rtl="1"/>
            <a:endParaRPr lang="fa-IR" sz="2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رهبرم  تویی امید من 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مسیح ای تنها منجی جهان  </a:t>
            </a:r>
            <a:r>
              <a:rPr lang="fa-IR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en-US" sz="54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015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01600"/>
            <a:ext cx="12029439" cy="58169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4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اینک از گناه و غم آزادم  من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بین چگونه در حضورش شادم من </a:t>
            </a:r>
          </a:p>
          <a:p>
            <a:pPr algn="r" rtl="1"/>
            <a:endParaRPr lang="fa-IR" sz="2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4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دائما قلبم در جستجوی اوست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دائم که اینهمه از فیض و رحم اوست</a:t>
            </a:r>
            <a:endParaRPr lang="en-US" sz="64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228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01600"/>
            <a:ext cx="12029439" cy="58169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منجی ام  تویی خدای من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سرورم  تویی شفای من </a:t>
            </a:r>
          </a:p>
          <a:p>
            <a:pPr algn="r" rtl="1"/>
            <a:endParaRPr lang="fa-IR" sz="2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رهبرم  تویی امید من 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مسیح ای تنها منجی جهان  </a:t>
            </a:r>
            <a:r>
              <a:rPr lang="fa-IR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en-US" sz="54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45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01600"/>
            <a:ext cx="12029439" cy="58169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4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قلب تو ای دوست گر در فغان بُـوَد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 را بخوان تا شیطان دور شود</a:t>
            </a:r>
          </a:p>
          <a:p>
            <a:pPr algn="r" rtl="1"/>
            <a:endParaRPr lang="fa-IR" sz="2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4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روح و وجودت حکمرانی کند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6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آرامش مسیح در تو پدید آید</a:t>
            </a:r>
            <a:endParaRPr lang="en-US" sz="64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19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101600"/>
            <a:ext cx="12029439" cy="58169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fa-IR" sz="3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منجی ام  تویی خدای من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سرورم  تویی شفای من </a:t>
            </a:r>
          </a:p>
          <a:p>
            <a:pPr algn="r" rtl="1"/>
            <a:endParaRPr lang="fa-IR" sz="24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ای رهبرم  تویی امید من </a:t>
            </a:r>
          </a:p>
          <a:p>
            <a:pPr algn="r" rtl="1"/>
            <a:endParaRPr lang="fa-IR" sz="2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مسیح ای تنها منجی جهان  </a:t>
            </a:r>
            <a:r>
              <a:rPr lang="fa-IR" sz="54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en-US" sz="54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015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50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183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2019-10-17T12:09:59Z</dcterms:created>
  <dcterms:modified xsi:type="dcterms:W3CDTF">2019-10-17T12:15:40Z</dcterms:modified>
</cp:coreProperties>
</file>