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56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17.10.2019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1931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17.10.2019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94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17.10.2019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41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17.10.2019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9104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17.10.2019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0388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17.10.2019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9722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17.10.2019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2107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17.10.2019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6977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17.10.2019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4123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17.10.2019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667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17.10.2019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5039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9A86D-E428-4C04-B69F-39CEAFCD3EAF}" type="datetimeFigureOut">
              <a:rPr lang="de-DE" smtClean="0"/>
              <a:t>17.10.2019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8134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3823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3520" y="121920"/>
            <a:ext cx="11785599" cy="503214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0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68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آبی  روان  ساز در بـیابان  قلـبم</a:t>
            </a:r>
          </a:p>
          <a:p>
            <a:pPr algn="ctr" rtl="1">
              <a:lnSpc>
                <a:spcPct val="150000"/>
              </a:lnSpc>
            </a:pPr>
            <a:r>
              <a:rPr lang="fa-IR" sz="68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نـهـرت  را  عـیـان  سـاز</a:t>
            </a:r>
          </a:p>
          <a:p>
            <a:pPr algn="ctr" rtl="1">
              <a:lnSpc>
                <a:spcPct val="150000"/>
              </a:lnSpc>
            </a:pPr>
            <a:r>
              <a:rPr lang="fa-IR" sz="68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از  تـو  سـیراب  گـردم</a:t>
            </a:r>
          </a:p>
        </p:txBody>
      </p:sp>
    </p:spTree>
    <p:extLst>
      <p:ext uri="{BB962C8B-B14F-4D97-AF65-F5344CB8AC3E}">
        <p14:creationId xmlns:p14="http://schemas.microsoft.com/office/powerpoint/2010/main" val="237855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3520" y="121920"/>
            <a:ext cx="11785599" cy="503214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0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68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همچون  آهویی  در  بیابانم  من </a:t>
            </a:r>
          </a:p>
          <a:p>
            <a:pPr algn="ctr" rtl="1">
              <a:lnSpc>
                <a:spcPct val="150000"/>
              </a:lnSpc>
            </a:pPr>
            <a:r>
              <a:rPr lang="fa-IR" sz="68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تـشـنه ی  نـهـر  توسـت  </a:t>
            </a:r>
          </a:p>
          <a:p>
            <a:pPr algn="ctr" rtl="1">
              <a:lnSpc>
                <a:spcPct val="150000"/>
              </a:lnSpc>
            </a:pPr>
            <a:r>
              <a:rPr lang="fa-IR" sz="68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ایـن  قـلـب  و  جــانـم </a:t>
            </a:r>
          </a:p>
        </p:txBody>
      </p:sp>
    </p:spTree>
    <p:extLst>
      <p:ext uri="{BB962C8B-B14F-4D97-AF65-F5344CB8AC3E}">
        <p14:creationId xmlns:p14="http://schemas.microsoft.com/office/powerpoint/2010/main" val="605427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3520" y="121920"/>
            <a:ext cx="11785599" cy="503214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0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68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همچون  آهویی  در  بیابانم  من </a:t>
            </a:r>
          </a:p>
          <a:p>
            <a:pPr algn="ctr" rtl="1">
              <a:lnSpc>
                <a:spcPct val="150000"/>
              </a:lnSpc>
            </a:pPr>
            <a:r>
              <a:rPr lang="fa-IR" sz="68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تـشـنه ی  روح   توسـت  </a:t>
            </a:r>
          </a:p>
          <a:p>
            <a:pPr algn="ctr" rtl="1">
              <a:lnSpc>
                <a:spcPct val="150000"/>
              </a:lnSpc>
            </a:pPr>
            <a:r>
              <a:rPr lang="fa-IR" sz="68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ایـن  قـلـب  و  جــانـم </a:t>
            </a:r>
          </a:p>
        </p:txBody>
      </p:sp>
    </p:spTree>
    <p:extLst>
      <p:ext uri="{BB962C8B-B14F-4D97-AF65-F5344CB8AC3E}">
        <p14:creationId xmlns:p14="http://schemas.microsoft.com/office/powerpoint/2010/main" val="3502220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3520" y="121920"/>
            <a:ext cx="11785599" cy="503214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0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68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می خواهم  در  نور  تو  ساکن  شوم</a:t>
            </a:r>
          </a:p>
          <a:p>
            <a:pPr algn="ctr" rtl="1">
              <a:lnSpc>
                <a:spcPct val="150000"/>
              </a:lnSpc>
            </a:pPr>
            <a:r>
              <a:rPr lang="fa-IR" sz="68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می خواهم  از  روح  تو  من  پُر شوم</a:t>
            </a:r>
          </a:p>
          <a:p>
            <a:pPr algn="ctr" rtl="1">
              <a:lnSpc>
                <a:spcPct val="150000"/>
              </a:lnSpc>
            </a:pPr>
            <a:r>
              <a:rPr lang="fa-IR" sz="68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برگیر  این  روح  و جانم  خداوند</a:t>
            </a:r>
          </a:p>
        </p:txBody>
      </p:sp>
    </p:spTree>
    <p:extLst>
      <p:ext uri="{BB962C8B-B14F-4D97-AF65-F5344CB8AC3E}">
        <p14:creationId xmlns:p14="http://schemas.microsoft.com/office/powerpoint/2010/main" val="2413362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126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1</cp:revision>
  <dcterms:created xsi:type="dcterms:W3CDTF">2019-10-17T11:37:43Z</dcterms:created>
  <dcterms:modified xsi:type="dcterms:W3CDTF">2019-10-17T11:37:54Z</dcterms:modified>
</cp:coreProperties>
</file>