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57" r:id="rId4"/>
    <p:sldId id="258" r:id="rId5"/>
    <p:sldId id="259" r:id="rId6"/>
    <p:sldId id="266" r:id="rId7"/>
    <p:sldId id="267" r:id="rId8"/>
    <p:sldId id="260" r:id="rId9"/>
    <p:sldId id="268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AE09E-C3A9-4C6D-BFFE-1926C7FC4782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043AC-B3FC-4CD4-98BD-982B39946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37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087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69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46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3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499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2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004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94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59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61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17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62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B6041-1FC8-49B1-89C7-4C29C468C8A4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5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17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72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91440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0081" y="1"/>
            <a:ext cx="10744200" cy="42165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9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5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آنـقـدر مـات و مـبهـوت  از</a:t>
            </a:r>
          </a:p>
          <a:p>
            <a:pPr algn="ctr" rtl="1"/>
            <a:endParaRPr lang="fa-IR" sz="9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8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5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عـشقـت مـحـبـوبم  سـرمـستم </a:t>
            </a:r>
          </a:p>
          <a:p>
            <a:pPr algn="ctr" rtl="1"/>
            <a:endParaRPr lang="fa-IR" sz="9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5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کـه از خـود بـیخـود  شـده </a:t>
            </a:r>
          </a:p>
          <a:p>
            <a:pPr algn="ctr" rtl="1"/>
            <a:endParaRPr lang="fa-IR" sz="9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8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5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به آغوشت پـیوستم </a:t>
            </a:r>
            <a:endParaRPr lang="fa-IR" sz="55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052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0080" y="0"/>
            <a:ext cx="10762488" cy="417037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مـرا بـه عـمق هـای قـلب پـر مهـرت</a:t>
            </a:r>
          </a:p>
          <a:p>
            <a:pPr algn="ctr" rtl="1"/>
            <a:r>
              <a:rPr lang="fa-IR" sz="9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مــی کــشــانـی</a:t>
            </a:r>
          </a:p>
          <a:p>
            <a:pPr algn="ctr" rtl="1"/>
            <a:endParaRPr lang="fa-IR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ســرودی تـازه در وصـف فــرزنــد</a:t>
            </a:r>
          </a:p>
          <a:p>
            <a:pPr algn="ctr" rtl="1"/>
            <a:r>
              <a:rPr lang="fa-IR" sz="9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خــود  مــی خــوانـی</a:t>
            </a:r>
          </a:p>
          <a:p>
            <a:pPr algn="ctr" rtl="1"/>
            <a:endParaRPr lang="en-US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426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0" y="142240"/>
            <a:ext cx="10607040" cy="273921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88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اَبـا  </a:t>
            </a:r>
            <a:r>
              <a:rPr lang="fa-IR" sz="66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 از  آنِ  تـو  هـسـتم  </a:t>
            </a:r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</a:t>
            </a:r>
            <a:r>
              <a:rPr lang="fa-IR" sz="5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۲) </a:t>
            </a:r>
            <a:endParaRPr lang="fa-IR" sz="55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404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0" y="142240"/>
            <a:ext cx="106070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0936" y="0"/>
            <a:ext cx="10687303" cy="417037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 و  جـانـم  آرام  اسـت</a:t>
            </a:r>
          </a:p>
          <a:p>
            <a:pPr algn="ctr" rtl="1"/>
            <a:endParaRPr lang="fa-IR" sz="9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وقـتی  آوایت  </a:t>
            </a:r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بـه </a:t>
            </a:r>
            <a:r>
              <a:rPr lang="fa-IR" sz="5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گوش  </a:t>
            </a:r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آیـد</a:t>
            </a:r>
          </a:p>
          <a:p>
            <a:pPr algn="ctr" rtl="1"/>
            <a:endParaRPr lang="fa-IR" sz="9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سـرودهـای  </a:t>
            </a:r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رضـایـت </a:t>
            </a:r>
          </a:p>
          <a:p>
            <a:pPr algn="ctr" rtl="1"/>
            <a:endParaRPr lang="fa-IR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9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 بهر فرزندت </a:t>
            </a:r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</a:t>
            </a:r>
            <a:r>
              <a:rPr lang="fa-IR" sz="5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خوانـی </a:t>
            </a:r>
            <a:endParaRPr lang="fa-IR" sz="55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76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0080" y="0"/>
            <a:ext cx="10762488" cy="417037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مـرا بـه عـمق هـای قـلب پـر مهـرت</a:t>
            </a:r>
          </a:p>
          <a:p>
            <a:pPr algn="ctr" rtl="1"/>
            <a:r>
              <a:rPr lang="fa-IR" sz="9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مــی کــشــانـی</a:t>
            </a:r>
          </a:p>
          <a:p>
            <a:pPr algn="ctr" rtl="1"/>
            <a:endParaRPr lang="fa-IR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ســرودی تـازه در وصـف فــرزنــد</a:t>
            </a:r>
          </a:p>
          <a:p>
            <a:pPr algn="ctr" rtl="1"/>
            <a:r>
              <a:rPr lang="fa-IR" sz="9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خــود  مــی خــوانـی</a:t>
            </a:r>
          </a:p>
          <a:p>
            <a:pPr algn="ctr" rtl="1"/>
            <a:endParaRPr lang="en-US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777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0" y="142240"/>
            <a:ext cx="10607040" cy="273921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88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اَبـا  </a:t>
            </a:r>
            <a:r>
              <a:rPr lang="fa-IR" sz="66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 از  آنِ  تـو  هـسـتم  </a:t>
            </a:r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</a:t>
            </a:r>
            <a:r>
              <a:rPr lang="fa-IR" sz="5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۲) </a:t>
            </a:r>
            <a:endParaRPr lang="fa-IR" sz="55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829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1040" y="0"/>
            <a:ext cx="10646664" cy="403187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تــنـها  بــهــر  خـالـق </a:t>
            </a:r>
          </a:p>
          <a:p>
            <a:pPr algn="ctr" rtl="1"/>
            <a:endParaRPr lang="fa-IR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در  </a:t>
            </a:r>
            <a:r>
              <a:rPr lang="fa-IR" sz="5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ابـتـدا  </a:t>
            </a:r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خـلـق  </a:t>
            </a:r>
            <a:r>
              <a:rPr lang="fa-IR" sz="5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شدم </a:t>
            </a:r>
            <a:endParaRPr lang="fa-IR" sz="55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تـنـهـا  در  آغـوشــش </a:t>
            </a:r>
          </a:p>
          <a:p>
            <a:pPr algn="ctr" rtl="1"/>
            <a:r>
              <a:rPr lang="fa-IR" sz="9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از  بی </a:t>
            </a:r>
            <a:r>
              <a:rPr lang="fa-IR" sz="5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قراری  </a:t>
            </a:r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آزاد  </a:t>
            </a:r>
            <a:r>
              <a:rPr lang="fa-IR" sz="5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شدم </a:t>
            </a:r>
            <a:endParaRPr lang="en-US" sz="55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6436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0" y="142240"/>
            <a:ext cx="10607040" cy="273921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88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اَبـا  </a:t>
            </a:r>
            <a:r>
              <a:rPr lang="fa-IR" sz="66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 از  آنِ  تـو  هـسـتم  </a:t>
            </a:r>
            <a:r>
              <a:rPr lang="fa-IR" sz="55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</a:t>
            </a:r>
            <a:r>
              <a:rPr lang="fa-IR" sz="55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۲) </a:t>
            </a:r>
            <a:endParaRPr lang="fa-IR" sz="55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sz="9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206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121</Words>
  <Application>Microsoft Office PowerPoint</Application>
  <PresentationFormat>Widescreen</PresentationFormat>
  <Paragraphs>47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2018-08-23T12:16:56Z</dcterms:created>
  <dcterms:modified xsi:type="dcterms:W3CDTF">2019-10-17T11:15:57Z</dcterms:modified>
</cp:coreProperties>
</file>