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70" r:id="rId7"/>
    <p:sldId id="259" r:id="rId8"/>
    <p:sldId id="262" r:id="rId9"/>
    <p:sldId id="275" r:id="rId10"/>
    <p:sldId id="276" r:id="rId11"/>
    <p:sldId id="265" r:id="rId12"/>
    <p:sldId id="277" r:id="rId13"/>
    <p:sldId id="278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7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2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86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6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62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2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0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1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32F35-2502-43FF-ADAB-0CB96BFDAA1E}" type="datetimeFigureOut">
              <a:rPr lang="en-GB" smtClean="0"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0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5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481" y="82296"/>
            <a:ext cx="8725407" cy="618630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وفادار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نـیکو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است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تــا  ابــد  ،  تــا  ابــد </a:t>
            </a:r>
            <a:endParaRPr lang="en-US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52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7088" y="73152"/>
            <a:ext cx="8723376" cy="324319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endParaRPr lang="en-GB" sz="2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endParaRPr lang="en-GB" sz="11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تــا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ابـد او نـیکـوست </a:t>
            </a:r>
            <a:endParaRPr lang="en-US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67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8000" y="335280"/>
            <a:ext cx="8798560" cy="27815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endParaRPr lang="en-GB" sz="2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حــمـدش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گـویــیــد </a:t>
            </a:r>
            <a:endParaRPr lang="en-US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61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481" y="82296"/>
            <a:ext cx="8725407" cy="618630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وفادار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نـیکو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است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تــا  ابــد  ،  تــا  ابــد </a:t>
            </a:r>
            <a:endParaRPr lang="en-US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28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63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480" y="121918"/>
            <a:ext cx="8745067" cy="393569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شکرش گویید </a:t>
            </a:r>
            <a:r>
              <a:rPr lang="en-GB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شاه</a:t>
            </a:r>
            <a:r>
              <a:rPr lang="en-GB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ما</a:t>
            </a:r>
            <a:r>
              <a:rPr lang="en-GB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ابـد  او  </a:t>
            </a:r>
            <a:r>
              <a:rPr lang="fa-IR" sz="54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نیکوست</a:t>
            </a:r>
            <a:endParaRPr lang="en-US" sz="5400" b="1" i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44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8160" y="106723"/>
            <a:ext cx="8676641" cy="507831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نیکوسـت </a:t>
            </a:r>
            <a:r>
              <a:rPr lang="en-GB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en-GB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برتر 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</a:t>
            </a:r>
            <a:r>
              <a:rPr lang="en-GB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just" rtl="1">
              <a:lnSpc>
                <a:spcPct val="20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همه </a:t>
            </a:r>
            <a:r>
              <a:rPr lang="en-GB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چیز 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 ابـد 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</a:t>
            </a: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نـیکوسـت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374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8000" y="335280"/>
            <a:ext cx="8798560" cy="27815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endParaRPr lang="en-GB" sz="2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حــمـدش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گـویــیــد </a:t>
            </a:r>
            <a:endParaRPr lang="en-US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54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8320" y="71120"/>
            <a:ext cx="8788400" cy="600164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مــا را مـحـبـت کرد 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ابـد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او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نـیکوست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زنـدگـیِ 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نو  یـافـته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ابـد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او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نـیکوست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8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8000" y="335280"/>
            <a:ext cx="8798560" cy="27815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endParaRPr lang="en-GB" sz="2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حــمـدش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گـویــیــد </a:t>
            </a:r>
            <a:endParaRPr lang="en-US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4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481" y="82296"/>
            <a:ext cx="8725407" cy="618630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وفادار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نـیکو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است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ابد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ماست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تــا  ابــد  ،  تــا  ابــد </a:t>
            </a:r>
            <a:endParaRPr lang="en-US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29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8856" y="108310"/>
            <a:ext cx="8751768" cy="600164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طلوع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غروب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آفتاب 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ابـد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او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نـیکوست</a:t>
            </a:r>
          </a:p>
          <a:p>
            <a:pPr algn="just" rtl="1">
              <a:lnSpc>
                <a:spcPct val="200000"/>
              </a:lnSpc>
            </a:pP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فیض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پیش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خواهیم </a:t>
            </a:r>
            <a:r>
              <a:rPr lang="en-GB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رفت 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ابـد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او</a:t>
            </a:r>
            <a:r>
              <a:rPr lang="en-GB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8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نـیکوست</a:t>
            </a:r>
            <a:endParaRPr lang="fa-IR" sz="4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64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8000" y="335280"/>
            <a:ext cx="8798560" cy="27815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250000"/>
              </a:lnSpc>
            </a:pPr>
            <a:endParaRPr lang="en-GB" sz="2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just" rtl="1">
              <a:lnSpc>
                <a:spcPct val="2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حــمـدش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گـویــیــد </a:t>
            </a:r>
            <a:endParaRPr lang="en-US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43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125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10</cp:revision>
  <dcterms:created xsi:type="dcterms:W3CDTF">2018-08-08T13:18:30Z</dcterms:created>
  <dcterms:modified xsi:type="dcterms:W3CDTF">2019-10-17T10:38:17Z</dcterms:modified>
</cp:coreProperties>
</file>