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65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14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81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3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07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19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70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03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3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43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0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3DE6-1E4B-4477-AEFE-B52ADCF4515C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72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98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23220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با شادی سراییم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حمدش گوییم</a:t>
            </a:r>
          </a:p>
        </p:txBody>
      </p:sp>
    </p:spTree>
    <p:extLst>
      <p:ext uri="{BB962C8B-B14F-4D97-AF65-F5344CB8AC3E}">
        <p14:creationId xmlns:p14="http://schemas.microsoft.com/office/powerpoint/2010/main" val="41147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5092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یقین داریم</a:t>
            </a:r>
          </a:p>
        </p:txBody>
      </p:sp>
    </p:spTree>
    <p:extLst>
      <p:ext uri="{BB962C8B-B14F-4D97-AF65-F5344CB8AC3E}">
        <p14:creationId xmlns:p14="http://schemas.microsoft.com/office/powerpoint/2010/main" val="272859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53997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 بـه  یـاد  آرم  محـبـتـش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قـلـبم  حـمـد  گـویـد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شـادی  مـی رقـصـم</a:t>
            </a:r>
          </a:p>
        </p:txBody>
      </p:sp>
    </p:spTree>
    <p:extLst>
      <p:ext uri="{BB962C8B-B14F-4D97-AF65-F5344CB8AC3E}">
        <p14:creationId xmlns:p14="http://schemas.microsoft.com/office/powerpoint/2010/main" val="167063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7246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چـون  در  قـلـبـش 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بـهـرم  جـایی  هـسـت</a:t>
            </a:r>
            <a:endParaRPr lang="en-GB" sz="7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سـویـش  روم   بـا   اشـتـیـاق</a:t>
            </a:r>
          </a:p>
        </p:txBody>
      </p:sp>
    </p:spTree>
    <p:extLst>
      <p:ext uri="{BB962C8B-B14F-4D97-AF65-F5344CB8AC3E}">
        <p14:creationId xmlns:p14="http://schemas.microsoft.com/office/powerpoint/2010/main" val="25999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23220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با شادی سراییم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حمدش گوییم</a:t>
            </a:r>
          </a:p>
        </p:txBody>
      </p:sp>
    </p:spTree>
    <p:extLst>
      <p:ext uri="{BB962C8B-B14F-4D97-AF65-F5344CB8AC3E}">
        <p14:creationId xmlns:p14="http://schemas.microsoft.com/office/powerpoint/2010/main" val="1364938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62560"/>
            <a:ext cx="11988799" cy="55092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نیکوست یقین داریم</a:t>
            </a:r>
          </a:p>
        </p:txBody>
      </p:sp>
    </p:spTree>
    <p:extLst>
      <p:ext uri="{BB962C8B-B14F-4D97-AF65-F5344CB8AC3E}">
        <p14:creationId xmlns:p14="http://schemas.microsoft.com/office/powerpoint/2010/main" val="2473188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2019-10-16T15:04:30Z</dcterms:created>
  <dcterms:modified xsi:type="dcterms:W3CDTF">2019-10-16T15:05:49Z</dcterms:modified>
</cp:coreProperties>
</file>