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5265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333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22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557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905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7436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013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67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391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833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537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85944-6CDE-494E-B9A8-04E2D828D66E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09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706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91440"/>
            <a:ext cx="11948159" cy="420115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80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شــکــر  شــکــر </a:t>
            </a:r>
            <a:r>
              <a:rPr lang="en-GB" sz="80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80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عــیــســی</a:t>
            </a:r>
            <a:endParaRPr lang="en-GB" sz="80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endParaRPr lang="en-GB" sz="1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</a:t>
            </a:r>
            <a:r>
              <a:rPr lang="fa-IR" sz="6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۳</a:t>
            </a:r>
            <a:r>
              <a:rPr lang="fa-IR" sz="54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)</a:t>
            </a:r>
            <a:endParaRPr lang="en-US" sz="5400" b="1" cap="none" spc="0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5498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91440"/>
            <a:ext cx="11948159" cy="438581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حمد  و  سپاس  بر  تو</a:t>
            </a:r>
            <a:endParaRPr lang="en-GB" sz="80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endParaRPr lang="en-GB" sz="1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حمد  و  سپاس  بر  نامت</a:t>
            </a:r>
            <a:endParaRPr lang="en-US" sz="8000" b="1" cap="none" spc="0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5543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473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2019-10-16T12:59:08Z</dcterms:created>
  <dcterms:modified xsi:type="dcterms:W3CDTF">2019-10-16T12:59:20Z</dcterms:modified>
</cp:coreProperties>
</file>