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4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8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3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82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74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9E96-24E7-4E25-8678-8C895EE99EB2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7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دوستم داری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گرچه گناهانم بسیار است</a:t>
            </a:r>
          </a:p>
          <a:p>
            <a:pPr algn="ctr" rtl="1"/>
            <a:r>
              <a:rPr lang="fa-IR" sz="1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دوستم داری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گرچه جانم پر از عصیان است</a:t>
            </a:r>
          </a:p>
        </p:txBody>
      </p:sp>
    </p:spTree>
    <p:extLst>
      <p:ext uri="{BB962C8B-B14F-4D97-AF65-F5344CB8AC3E}">
        <p14:creationId xmlns:p14="http://schemas.microsoft.com/office/powerpoint/2010/main" val="12730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دادی جانت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من در جلجتا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خونت شستی</a:t>
            </a:r>
          </a:p>
          <a:p>
            <a:pPr algn="ctr" rtl="1"/>
            <a:r>
              <a:rPr lang="fa-IR" sz="1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شرم و ترس های من را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88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مشتاقمی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حتی وقتی بی وفایم 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در انتظاری</a:t>
            </a:r>
          </a:p>
          <a:p>
            <a:pPr algn="ctr" rtl="1"/>
            <a:r>
              <a:rPr lang="fa-IR" sz="1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بازگردم از طریق هایم 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5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دادی جانت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من در جلجتا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خونت شستی</a:t>
            </a:r>
          </a:p>
          <a:p>
            <a:pPr algn="ctr" rtl="1"/>
            <a:r>
              <a:rPr lang="fa-IR" sz="1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شرم و ترس های من را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62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 دوست داری</a:t>
            </a:r>
          </a:p>
          <a:p>
            <a:pPr algn="ctr" rtl="1"/>
            <a:r>
              <a:rPr lang="fa-IR" sz="1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ستایش هایم را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دانم کامل  بینی 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پرستش های  پر نقصم  را 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72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دادی جانت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من در جلجتا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خونت شستی</a:t>
            </a:r>
          </a:p>
          <a:p>
            <a:pPr algn="ctr" rtl="1"/>
            <a:r>
              <a:rPr lang="fa-IR" sz="1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شرم و ترس های من را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7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  کـوه  جـلجـتـا</a:t>
            </a:r>
          </a:p>
          <a:p>
            <a:pPr algn="ctr" rtl="1"/>
            <a:r>
              <a:rPr lang="fa-IR" sz="11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 خـونـی  پـر  بـهـا</a:t>
            </a:r>
          </a:p>
          <a:p>
            <a:pPr algn="ctr" rtl="1"/>
            <a:endParaRPr lang="fa-IR" sz="11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غــزلــی  از  غـزلـهـایـت</a:t>
            </a:r>
          </a:p>
          <a:p>
            <a:pPr algn="ctr" rtl="1"/>
            <a:endParaRPr lang="fa-IR" sz="11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بـهـرم  نـوشـتتی</a:t>
            </a:r>
            <a:endParaRPr lang="en-US" sz="60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57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1920" y="152400"/>
            <a:ext cx="937767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دادی جانت </a:t>
            </a:r>
          </a:p>
          <a:p>
            <a:pPr algn="ct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من در جلجتا</a:t>
            </a:r>
          </a:p>
          <a:p>
            <a:pPr algn="ct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خونت شستی</a:t>
            </a:r>
          </a:p>
          <a:p>
            <a:pPr algn="ctr" rtl="1"/>
            <a:r>
              <a:rPr lang="fa-IR" sz="1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شرم و ترس های من را</a:t>
            </a:r>
            <a:endParaRPr lang="en-US" sz="6200" b="1" i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0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135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2018-08-24T09:15:08Z</dcterms:created>
  <dcterms:modified xsi:type="dcterms:W3CDTF">2018-08-24T09:18:43Z</dcterms:modified>
</cp:coreProperties>
</file>