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96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5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2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05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8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53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8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93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00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84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308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3BD3-24E9-483C-8656-3B12E3BD7284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69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429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1120"/>
            <a:ext cx="12191999" cy="359521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شادی نامش را سراییم 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شایسته ی حمد است</a:t>
            </a:r>
          </a:p>
        </p:txBody>
      </p:sp>
    </p:spTree>
    <p:extLst>
      <p:ext uri="{BB962C8B-B14F-4D97-AF65-F5344CB8AC3E}">
        <p14:creationId xmlns:p14="http://schemas.microsoft.com/office/powerpoint/2010/main" val="4007773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1120"/>
            <a:ext cx="12191999" cy="373948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دستک زنان او را ستاییم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شایسته ی حمد است</a:t>
            </a:r>
          </a:p>
        </p:txBody>
      </p:sp>
    </p:spTree>
    <p:extLst>
      <p:ext uri="{BB962C8B-B14F-4D97-AF65-F5344CB8AC3E}">
        <p14:creationId xmlns:p14="http://schemas.microsoft.com/office/powerpoint/2010/main" val="34798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1120"/>
            <a:ext cx="12191999" cy="373948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شایسته است 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شایسته ی حمد است</a:t>
            </a:r>
          </a:p>
        </p:txBody>
      </p:sp>
    </p:spTree>
    <p:extLst>
      <p:ext uri="{BB962C8B-B14F-4D97-AF65-F5344CB8AC3E}">
        <p14:creationId xmlns:p14="http://schemas.microsoft.com/office/powerpoint/2010/main" val="332271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1120"/>
            <a:ext cx="12191999" cy="373948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هــلــلــویــاه 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شایسته ی حمد است</a:t>
            </a:r>
          </a:p>
        </p:txBody>
      </p:sp>
    </p:spTree>
    <p:extLst>
      <p:ext uri="{BB962C8B-B14F-4D97-AF65-F5344CB8AC3E}">
        <p14:creationId xmlns:p14="http://schemas.microsoft.com/office/powerpoint/2010/main" val="1501691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3802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2019-10-16T11:49:05Z</dcterms:created>
  <dcterms:modified xsi:type="dcterms:W3CDTF">2019-10-16T11:49:30Z</dcterms:modified>
</cp:coreProperties>
</file>