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56" y="2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6233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45416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2510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851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1333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5914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649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565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0593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5995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547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BD1E-F00F-4DE9-B4C3-F4F394CB5BE1}" type="datetimeFigureOut">
              <a:rPr lang="de-DE" smtClean="0"/>
              <a:t>16.10.2019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5F14A5-02BC-4A5E-964C-9D1F6DF35696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6352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699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2971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شوق  روی  تو  صدای  تو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و  زیـر  و  زبـر کرد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عشق  تو  هستی  من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و حالی  دگـر  کرد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931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شوق  روی  تو  صدای  تو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و  زیـر  و  زبـر کرد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با  تو  ای  هستی  من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من  و حالی  دگـر  کرد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4507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پدر  بنگر  به  حال  من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 من  مشتاق  دیدارم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نوازش کن به روح خود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رها  از  قید  دنیا  من 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1821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 خویش خود برون جستم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شدم سرمست دیدارت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ز فیض بیکران تو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چنان شیدای شیدا من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6947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ببین  عیسی  منجی  من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تار و پودم  به تو بستست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فیض خود بپوشانم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من  ز  عشق تو مستم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0183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شوق  وصلت آرزویم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روز و شب در جستجویم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که بینم روی ماهت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حسرت دل را بگویم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26351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 به عشقت دل ببستم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از همه عالم گسستم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بی تو  ای شبان جانم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کنج  تنهایی  نشستم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958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" y="132080"/>
            <a:ext cx="11968479" cy="609397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2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ببین  عیسی  منجی  من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تار و پودم  به تو بستست</a:t>
            </a:r>
            <a:endParaRPr lang="en-GB" sz="7300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endParaRPr lang="fa-IR" b="1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en-GB" sz="75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به فیض خود بپوشانم</a:t>
            </a:r>
            <a:endParaRPr lang="en-GB" sz="7300" b="1" cap="none" spc="0" dirty="0" smtClean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  <a:p>
            <a:pPr algn="r" rtl="1"/>
            <a:r>
              <a:rPr lang="fa-IR" b="1" cap="none" spc="0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</a:t>
            </a:r>
          </a:p>
          <a:p>
            <a:pPr algn="r" rtl="1"/>
            <a:r>
              <a:rPr lang="en-GB" sz="75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   </a:t>
            </a:r>
            <a:r>
              <a:rPr lang="fa-IR" sz="7300" b="1" dirty="0" smtClean="0">
                <a:ln w="9525">
                  <a:solidFill>
                    <a:schemeClr val="tx1">
                      <a:lumMod val="95000"/>
                      <a:lumOff val="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glow rad="139700">
                    <a:schemeClr val="bg2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XB Zar" panose="02000506090000020003" pitchFamily="2" charset="-78"/>
                <a:cs typeface="XB Zar" panose="02000506090000020003" pitchFamily="2" charset="-78"/>
              </a:rPr>
              <a:t>که من  ز  عشق تو مستم</a:t>
            </a:r>
            <a:endParaRPr lang="en-US" sz="7300" b="1" cap="none" spc="0" dirty="0">
              <a:ln w="9525">
                <a:solidFill>
                  <a:schemeClr val="tx1">
                    <a:lumMod val="95000"/>
                    <a:lumOff val="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glow rad="139700">
                  <a:schemeClr val="bg2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XB Zar" panose="02000506090000020003" pitchFamily="2" charset="-78"/>
              <a:cs typeface="XB Zar" panose="02000506090000020003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15917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190</Words>
  <Application>Microsoft Office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2019-10-16T11:33:00Z</dcterms:created>
  <dcterms:modified xsi:type="dcterms:W3CDTF">2019-10-16T11:34:49Z</dcterms:modified>
</cp:coreProperties>
</file>