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84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8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64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66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954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64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901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30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55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43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70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DD79-76DC-4DC0-9E78-C5C7BB745787}" type="datetimeFigureOut">
              <a:rPr lang="de-DE" smtClean="0"/>
              <a:t>15.10.2019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985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8447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67403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 مبهوت ساز از عشقت عیسی</a:t>
            </a:r>
          </a:p>
          <a:p>
            <a:pPr algn="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مبهوت ساز با مهر خود</a:t>
            </a:r>
          </a:p>
          <a:p>
            <a:pPr algn="r" rtl="1">
              <a:lnSpc>
                <a:spcPct val="150000"/>
              </a:lnSpc>
            </a:pPr>
            <a:r>
              <a:rPr lang="fa-IR" sz="8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                  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fa-IR" sz="6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826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89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وقتی که مات چشمان توام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وقتی حیران ز جلال توام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در آغوش اَمن و پرمهر تو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محو عشق و رحم و فیض توام</a:t>
            </a:r>
          </a:p>
        </p:txBody>
      </p:sp>
    </p:spTree>
    <p:extLst>
      <p:ext uri="{BB962C8B-B14F-4D97-AF65-F5344CB8AC3E}">
        <p14:creationId xmlns:p14="http://schemas.microsoft.com/office/powerpoint/2010/main" val="12547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آنگه  یک  خواهش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دلـم  دارم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تنها  یک  چیز  را 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از  تـو  می خواهم</a:t>
            </a:r>
            <a:endParaRPr lang="fa-IR" sz="6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830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67403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 مبهوت ساز از عشقت عیسی</a:t>
            </a:r>
          </a:p>
          <a:p>
            <a:pPr algn="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مبهوت ساز با مهر خود</a:t>
            </a:r>
          </a:p>
          <a:p>
            <a:pPr algn="r" rtl="1">
              <a:lnSpc>
                <a:spcPct val="150000"/>
              </a:lnSpc>
            </a:pPr>
            <a:r>
              <a:rPr lang="fa-IR" sz="8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                  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fa-IR" sz="6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88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حتی در وادی موت و خطر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گرچه از شالوم نباشد اثر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اشتیاقم بهر آغوش توست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از  وجودم کاسته نمی شود</a:t>
            </a:r>
          </a:p>
        </p:txBody>
      </p:sp>
    </p:spTree>
    <p:extLst>
      <p:ext uri="{BB962C8B-B14F-4D97-AF65-F5344CB8AC3E}">
        <p14:creationId xmlns:p14="http://schemas.microsoft.com/office/powerpoint/2010/main" val="264714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آنگه  یک  خواهش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 دلـم  دارم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تنها  یک  چیز  را 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از  تـو  می خواهم</a:t>
            </a:r>
            <a:endParaRPr lang="fa-IR" sz="6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598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67403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 مبهوت ساز از عشقت عیسی</a:t>
            </a:r>
          </a:p>
          <a:p>
            <a:pPr algn="r" rtl="1">
              <a:lnSpc>
                <a:spcPct val="150000"/>
              </a:lnSpc>
            </a:pPr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مبهوت ساز با مهر خود</a:t>
            </a:r>
          </a:p>
          <a:p>
            <a:pPr algn="r" rtl="1">
              <a:lnSpc>
                <a:spcPct val="150000"/>
              </a:lnSpc>
            </a:pPr>
            <a:r>
              <a:rPr lang="fa-IR" sz="80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                   </a:t>
            </a:r>
            <a:r>
              <a:rPr lang="fa-IR" sz="6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(۲)</a:t>
            </a:r>
            <a:endParaRPr lang="fa-IR" sz="6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6269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590931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مرا در قدس هایت ساکن کن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مرا به عمق هایت ببر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رویت را بر من نمایان کن</a:t>
            </a: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مرا در روح کن شعله ور </a:t>
            </a:r>
          </a:p>
        </p:txBody>
      </p:sp>
    </p:spTree>
    <p:extLst>
      <p:ext uri="{BB962C8B-B14F-4D97-AF65-F5344CB8AC3E}">
        <p14:creationId xmlns:p14="http://schemas.microsoft.com/office/powerpoint/2010/main" val="422378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81280"/>
            <a:ext cx="12019279" cy="48013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28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54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در روح کن شعله ور</a:t>
            </a: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0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lumMod val="95000"/>
                      <a:lumOff val="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در روح کن شعله ور</a:t>
            </a:r>
            <a:endParaRPr lang="fa-IR" sz="72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lumMod val="95000"/>
                    <a:lumOff val="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894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182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2019-10-15T13:21:33Z</dcterms:created>
  <dcterms:modified xsi:type="dcterms:W3CDTF">2019-10-15T14:33:38Z</dcterms:modified>
</cp:coreProperties>
</file>