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78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15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207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5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30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87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76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94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42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8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51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5F0BF-5251-4271-A624-6B48556D654D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E0BC0-A611-4ED0-93BC-CD00B6732C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98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630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1998959" cy="489364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چنان </a:t>
            </a:r>
            <a:r>
              <a:rPr lang="en-GB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محو </a:t>
            </a:r>
            <a:r>
              <a:rPr lang="en-GB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</a:t>
            </a:r>
            <a:r>
              <a:rPr lang="en-GB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بـنـشـستم</a:t>
            </a:r>
            <a:endParaRPr lang="en-GB" sz="60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عقل 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هوش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رفته 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دستم</a:t>
            </a:r>
            <a:endParaRPr lang="en-GB" sz="6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نگاه</a:t>
            </a:r>
            <a:r>
              <a:rPr lang="en-GB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تو</a:t>
            </a:r>
            <a:r>
              <a:rPr lang="en-GB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بر</a:t>
            </a:r>
            <a:r>
              <a:rPr lang="en-GB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دلم</a:t>
            </a:r>
            <a:r>
              <a:rPr lang="en-GB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نقشی کشید</a:t>
            </a:r>
            <a:endParaRPr lang="en-GB" sz="60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تار 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پودم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را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به </a:t>
            </a:r>
            <a:r>
              <a:rPr lang="en-GB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آتش کشید</a:t>
            </a:r>
            <a:endParaRPr lang="en-US" sz="60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936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1998959" cy="449353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36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حضور </a:t>
            </a:r>
            <a:r>
              <a:rPr lang="en-GB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 چه  عظیم  است</a:t>
            </a:r>
            <a:endParaRPr lang="en-GB" sz="7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28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حضور  تو  چه  مهیب  است</a:t>
            </a:r>
            <a:endParaRPr lang="en-GB" sz="72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24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 ۲ ) </a:t>
            </a:r>
          </a:p>
        </p:txBody>
      </p:sp>
    </p:spTree>
    <p:extLst>
      <p:ext uri="{BB962C8B-B14F-4D97-AF65-F5344CB8AC3E}">
        <p14:creationId xmlns:p14="http://schemas.microsoft.com/office/powerpoint/2010/main" val="347070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1998959" cy="498598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4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نـمـی دانـم  چـرا</a:t>
            </a:r>
          </a:p>
          <a:p>
            <a:pPr algn="ct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وقـتی  کـه  بـیـتـابـم</a:t>
            </a:r>
            <a:endParaRPr lang="en-GB" sz="60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مـی آیـی  واسـه</a:t>
            </a:r>
          </a:p>
          <a:p>
            <a:pPr algn="ct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دلـتـنگی هـای  مـن</a:t>
            </a:r>
            <a:endParaRPr lang="en-GB" sz="6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687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1998959" cy="449353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36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حضور </a:t>
            </a:r>
            <a:r>
              <a:rPr lang="en-GB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 چه  عظیم  است</a:t>
            </a:r>
            <a:endParaRPr lang="en-GB" sz="7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28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حضور  تو  چه  مهیب  است</a:t>
            </a:r>
            <a:endParaRPr lang="en-GB" sz="72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24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 ۲ ) </a:t>
            </a:r>
          </a:p>
        </p:txBody>
      </p:sp>
    </p:spTree>
    <p:extLst>
      <p:ext uri="{BB962C8B-B14F-4D97-AF65-F5344CB8AC3E}">
        <p14:creationId xmlns:p14="http://schemas.microsoft.com/office/powerpoint/2010/main" val="11047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05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64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2019-10-15T09:27:54Z</dcterms:created>
  <dcterms:modified xsi:type="dcterms:W3CDTF">2019-10-15T12:04:31Z</dcterms:modified>
</cp:coreProperties>
</file>