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575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5179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981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657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627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104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12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932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95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9488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293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2884-61E0-4D2F-A7E5-B372E0314E34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869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497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101600"/>
            <a:ext cx="12009119" cy="517064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8800" b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lumMod val="20000"/>
                      <a:lumOff val="8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روح القدس آشکار ساز </a:t>
            </a:r>
          </a:p>
          <a:p>
            <a:pPr algn="ctr" rtl="1">
              <a:lnSpc>
                <a:spcPct val="200000"/>
              </a:lnSpc>
            </a:pPr>
            <a:r>
              <a:rPr lang="fa-IR" sz="8800" b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lumMod val="20000"/>
                      <a:lumOff val="8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رویت را بر کلیسا </a:t>
            </a:r>
            <a:endParaRPr lang="en-US" sz="8800" b="1" cap="none" spc="0" dirty="0">
              <a:ln w="9525">
                <a:solidFill>
                  <a:schemeClr val="bg2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228600">
                  <a:schemeClr val="accent3">
                    <a:lumMod val="20000"/>
                    <a:lumOff val="8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4622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101600"/>
            <a:ext cx="12009119" cy="517064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8800" b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lumMod val="20000"/>
                      <a:lumOff val="8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روح القدس آشکار ساز </a:t>
            </a:r>
          </a:p>
          <a:p>
            <a:pPr algn="ctr" rtl="1">
              <a:lnSpc>
                <a:spcPct val="200000"/>
              </a:lnSpc>
            </a:pPr>
            <a:r>
              <a:rPr lang="fa-IR" sz="8800" b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lumMod val="20000"/>
                      <a:lumOff val="8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رویت را</a:t>
            </a:r>
            <a:endParaRPr lang="en-US" sz="8800" b="1" cap="none" spc="0" dirty="0">
              <a:ln w="9525">
                <a:solidFill>
                  <a:schemeClr val="bg2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228600">
                  <a:schemeClr val="accent3">
                    <a:lumMod val="20000"/>
                    <a:lumOff val="8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2034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101600"/>
            <a:ext cx="12009119" cy="60939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228600">
                  <a:schemeClr val="accent3">
                    <a:lumMod val="20000"/>
                    <a:lumOff val="8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8800" b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lumMod val="20000"/>
                      <a:lumOff val="8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بـــریــزد  آتــشــت</a:t>
            </a:r>
          </a:p>
          <a:p>
            <a:pPr algn="ctr" rtl="1">
              <a:lnSpc>
                <a:spcPct val="150000"/>
              </a:lnSpc>
            </a:pPr>
            <a:r>
              <a:rPr lang="fa-IR" sz="8800" b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lumMod val="20000"/>
                      <a:lumOff val="8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تــا  بــیـنــم جلـالــت</a:t>
            </a: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lumMod val="20000"/>
                      <a:lumOff val="8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(۲)</a:t>
            </a:r>
            <a:endParaRPr lang="en-US" sz="6600" b="1" cap="none" spc="0" dirty="0">
              <a:ln w="9525">
                <a:solidFill>
                  <a:schemeClr val="bg2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228600">
                  <a:schemeClr val="accent3">
                    <a:lumMod val="20000"/>
                    <a:lumOff val="8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365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101600"/>
            <a:ext cx="12009119" cy="43550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228600">
                  <a:schemeClr val="accent3">
                    <a:lumMod val="20000"/>
                    <a:lumOff val="8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8800" b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lumMod val="20000"/>
                      <a:lumOff val="8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بـــریــزد  آتــشــت</a:t>
            </a:r>
          </a:p>
          <a:p>
            <a:pPr algn="ctr" rtl="1">
              <a:lnSpc>
                <a:spcPct val="150000"/>
              </a:lnSpc>
            </a:pPr>
            <a:r>
              <a:rPr lang="fa-IR" sz="8800" b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lumMod val="20000"/>
                      <a:lumOff val="8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بـــریــزد  آتــشــت</a:t>
            </a:r>
            <a:endParaRPr lang="en-US" sz="6600" b="1" cap="none" spc="0" dirty="0">
              <a:ln w="9525">
                <a:solidFill>
                  <a:schemeClr val="bg2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228600">
                  <a:schemeClr val="accent3">
                    <a:lumMod val="20000"/>
                    <a:lumOff val="8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0345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101600"/>
            <a:ext cx="12009119" cy="43550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cap="none" spc="0" dirty="0" smtClean="0">
              <a:ln w="9525">
                <a:solidFill>
                  <a:schemeClr val="bg2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228600">
                  <a:schemeClr val="accent3">
                    <a:lumMod val="20000"/>
                    <a:lumOff val="8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8800" b="1" cap="none" spc="0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lumMod val="20000"/>
                      <a:lumOff val="8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بـــریــزد  آتــشــت</a:t>
            </a:r>
          </a:p>
          <a:p>
            <a:pPr algn="ctr" rtl="1">
              <a:lnSpc>
                <a:spcPct val="150000"/>
              </a:lnSpc>
            </a:pPr>
            <a:r>
              <a:rPr lang="fa-IR" sz="8800" b="1" dirty="0" smtClean="0">
                <a:ln w="9525">
                  <a:solidFill>
                    <a:schemeClr val="bg2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lumMod val="20000"/>
                      <a:lumOff val="8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روح الــقــدس</a:t>
            </a:r>
            <a:endParaRPr lang="en-US" sz="6600" b="1" cap="none" spc="0" dirty="0">
              <a:ln w="9525">
                <a:solidFill>
                  <a:schemeClr val="bg2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228600">
                  <a:schemeClr val="accent3">
                    <a:lumMod val="20000"/>
                    <a:lumOff val="8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934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455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30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2019-08-29T16:23:53Z</dcterms:created>
  <dcterms:modified xsi:type="dcterms:W3CDTF">2019-08-29T16:33:48Z</dcterms:modified>
</cp:coreProperties>
</file>