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  <p:sldId id="262" r:id="rId6"/>
    <p:sldId id="256" r:id="rId7"/>
    <p:sldId id="257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53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A232C-35D4-46CD-A0C7-6B40404453DB}" type="datetimeFigureOut">
              <a:rPr lang="de-DE" smtClean="0"/>
              <a:t>10.10.2019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05419-4E23-4E35-AD1F-579ACCCE27E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061666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A232C-35D4-46CD-A0C7-6B40404453DB}" type="datetimeFigureOut">
              <a:rPr lang="de-DE" smtClean="0"/>
              <a:t>10.10.2019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05419-4E23-4E35-AD1F-579ACCCE27E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351409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A232C-35D4-46CD-A0C7-6B40404453DB}" type="datetimeFigureOut">
              <a:rPr lang="de-DE" smtClean="0"/>
              <a:t>10.10.2019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05419-4E23-4E35-AD1F-579ACCCE27E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331589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A232C-35D4-46CD-A0C7-6B40404453DB}" type="datetimeFigureOut">
              <a:rPr lang="de-DE" smtClean="0"/>
              <a:t>10.10.2019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05419-4E23-4E35-AD1F-579ACCCE27E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74517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A232C-35D4-46CD-A0C7-6B40404453DB}" type="datetimeFigureOut">
              <a:rPr lang="de-DE" smtClean="0"/>
              <a:t>10.10.2019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05419-4E23-4E35-AD1F-579ACCCE27E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347012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A232C-35D4-46CD-A0C7-6B40404453DB}" type="datetimeFigureOut">
              <a:rPr lang="de-DE" smtClean="0"/>
              <a:t>10.10.2019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05419-4E23-4E35-AD1F-579ACCCE27E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82532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A232C-35D4-46CD-A0C7-6B40404453DB}" type="datetimeFigureOut">
              <a:rPr lang="de-DE" smtClean="0"/>
              <a:t>10.10.2019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05419-4E23-4E35-AD1F-579ACCCE27E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173607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A232C-35D4-46CD-A0C7-6B40404453DB}" type="datetimeFigureOut">
              <a:rPr lang="de-DE" smtClean="0"/>
              <a:t>10.10.2019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05419-4E23-4E35-AD1F-579ACCCE27E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783103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A232C-35D4-46CD-A0C7-6B40404453DB}" type="datetimeFigureOut">
              <a:rPr lang="de-DE" smtClean="0"/>
              <a:t>10.10.2019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05419-4E23-4E35-AD1F-579ACCCE27E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102309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A232C-35D4-46CD-A0C7-6B40404453DB}" type="datetimeFigureOut">
              <a:rPr lang="de-DE" smtClean="0"/>
              <a:t>10.10.2019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05419-4E23-4E35-AD1F-579ACCCE27E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53429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A232C-35D4-46CD-A0C7-6B40404453DB}" type="datetimeFigureOut">
              <a:rPr lang="de-DE" smtClean="0"/>
              <a:t>10.10.2019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05419-4E23-4E35-AD1F-579ACCCE27E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891606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0A232C-35D4-46CD-A0C7-6B40404453DB}" type="datetimeFigureOut">
              <a:rPr lang="de-DE" smtClean="0"/>
              <a:t>10.10.2019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C05419-4E23-4E35-AD1F-579ACCCE27E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967482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3876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42240" y="101600"/>
            <a:ext cx="11958319" cy="600164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sz="2800" b="1" dirty="0" smtClean="0"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  <a:effectLst>
                <a:glow rad="228600">
                  <a:schemeClr val="bg1">
                    <a:alpha val="40000"/>
                  </a:schemeClr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9600" b="1" dirty="0" smtClean="0">
                <a:ln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کـادوش </a:t>
            </a:r>
          </a:p>
          <a:p>
            <a:pPr algn="ctr" rtl="1"/>
            <a:endParaRPr lang="fa-IR" sz="3200" b="1" dirty="0"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  <a:effectLst>
                <a:glow rad="228600">
                  <a:schemeClr val="bg1">
                    <a:alpha val="40000"/>
                  </a:schemeClr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9600" b="1" dirty="0" smtClean="0">
                <a:ln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کـادوش</a:t>
            </a:r>
          </a:p>
          <a:p>
            <a:pPr algn="ctr" rtl="1"/>
            <a:endParaRPr lang="fa-IR" sz="3200" b="1" dirty="0" smtClean="0"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  <a:effectLst>
                <a:glow rad="228600">
                  <a:schemeClr val="bg1">
                    <a:alpha val="40000"/>
                  </a:schemeClr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9600" b="1" dirty="0" smtClean="0">
                <a:ln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کـادوش</a:t>
            </a:r>
            <a:endParaRPr lang="en-GB" sz="9600" dirty="0"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  <a:effectLst>
                <a:glow rad="228600">
                  <a:schemeClr val="bg1">
                    <a:alpha val="40000"/>
                  </a:schemeClr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122851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42240" y="101600"/>
            <a:ext cx="11958319" cy="600164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sz="2800" b="1" dirty="0" smtClean="0"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  <a:effectLst>
                <a:glow rad="228600">
                  <a:schemeClr val="bg1">
                    <a:alpha val="40000"/>
                  </a:schemeClr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9600" b="1" dirty="0" smtClean="0">
                <a:ln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ادونای</a:t>
            </a:r>
          </a:p>
          <a:p>
            <a:pPr algn="ctr" rtl="1"/>
            <a:endParaRPr lang="fa-IR" sz="3200" b="1" dirty="0"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  <a:effectLst>
                <a:glow rad="228600">
                  <a:schemeClr val="bg1">
                    <a:alpha val="40000"/>
                  </a:schemeClr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9600" b="1" dirty="0" smtClean="0">
                <a:ln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الوهیم</a:t>
            </a:r>
          </a:p>
          <a:p>
            <a:pPr algn="ctr" rtl="1"/>
            <a:endParaRPr lang="fa-IR" sz="3200" b="1" dirty="0" smtClean="0"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  <a:effectLst>
                <a:glow rad="228600">
                  <a:schemeClr val="bg1">
                    <a:alpha val="40000"/>
                  </a:schemeClr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9600" b="1" dirty="0" smtClean="0">
                <a:ln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صدقینو</a:t>
            </a:r>
            <a:endParaRPr lang="en-GB" sz="9600" dirty="0"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  <a:effectLst>
                <a:glow rad="228600">
                  <a:schemeClr val="bg1">
                    <a:alpha val="40000"/>
                  </a:schemeClr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5431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42240" y="101600"/>
            <a:ext cx="11958319" cy="600164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sz="2800" b="1" dirty="0" smtClean="0"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  <a:effectLst>
                <a:glow rad="228600">
                  <a:schemeClr val="bg1">
                    <a:alpha val="40000"/>
                  </a:schemeClr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9600" b="1" dirty="0" smtClean="0">
                <a:ln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قـدوس </a:t>
            </a:r>
          </a:p>
          <a:p>
            <a:pPr algn="ctr" rtl="1"/>
            <a:endParaRPr lang="fa-IR" sz="3200" b="1" dirty="0"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  <a:effectLst>
                <a:glow rad="228600">
                  <a:schemeClr val="bg1">
                    <a:alpha val="40000"/>
                  </a:schemeClr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9600" b="1" dirty="0" smtClean="0">
                <a:ln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قـدوس</a:t>
            </a:r>
          </a:p>
          <a:p>
            <a:pPr algn="ctr" rtl="1"/>
            <a:endParaRPr lang="fa-IR" sz="3200" b="1" dirty="0" smtClean="0"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  <a:effectLst>
                <a:glow rad="228600">
                  <a:schemeClr val="bg1">
                    <a:alpha val="40000"/>
                  </a:schemeClr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9600" b="1" dirty="0" smtClean="0">
                <a:ln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قـدوس</a:t>
            </a:r>
            <a:endParaRPr lang="en-GB" sz="9600" dirty="0"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  <a:effectLst>
                <a:glow rad="228600">
                  <a:schemeClr val="bg1">
                    <a:alpha val="40000"/>
                  </a:schemeClr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131341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42240" y="101600"/>
            <a:ext cx="11958319" cy="600164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sz="2800" b="1" dirty="0" smtClean="0"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  <a:effectLst>
                <a:glow rad="228600">
                  <a:schemeClr val="bg1">
                    <a:alpha val="40000"/>
                  </a:schemeClr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9600" b="1" dirty="0" smtClean="0">
                <a:ln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ادونای</a:t>
            </a:r>
          </a:p>
          <a:p>
            <a:pPr algn="ctr" rtl="1"/>
            <a:endParaRPr lang="fa-IR" sz="3200" b="1" dirty="0"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  <a:effectLst>
                <a:glow rad="228600">
                  <a:schemeClr val="bg1">
                    <a:alpha val="40000"/>
                  </a:schemeClr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9600" b="1" dirty="0" smtClean="0">
                <a:ln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الوهیم</a:t>
            </a:r>
          </a:p>
          <a:p>
            <a:pPr algn="ctr" rtl="1"/>
            <a:endParaRPr lang="fa-IR" sz="3200" b="1" dirty="0" smtClean="0"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  <a:effectLst>
                <a:glow rad="228600">
                  <a:schemeClr val="bg1">
                    <a:alpha val="40000"/>
                  </a:schemeClr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9600" b="1" dirty="0" smtClean="0">
                <a:ln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صدقینو</a:t>
            </a:r>
            <a:endParaRPr lang="en-GB" sz="9600" dirty="0"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  <a:effectLst>
                <a:glow rad="228600">
                  <a:schemeClr val="bg1">
                    <a:alpha val="40000"/>
                  </a:schemeClr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30629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42240" y="101600"/>
            <a:ext cx="11958319" cy="526297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200" b="1" dirty="0"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  <a:effectLst>
                <a:glow rad="228600">
                  <a:schemeClr val="bg1">
                    <a:alpha val="40000"/>
                  </a:schemeClr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>
              <a:lnSpc>
                <a:spcPct val="150000"/>
              </a:lnSpc>
            </a:pPr>
            <a:r>
              <a:rPr lang="fa-IR" sz="9600" b="1" dirty="0" smtClean="0">
                <a:ln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او  کـه  بـود  و  هـست</a:t>
            </a:r>
            <a:endParaRPr lang="en-GB" sz="2400" b="1" dirty="0" smtClean="0"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  <a:effectLst>
                <a:glow rad="228600">
                  <a:schemeClr val="bg1">
                    <a:alpha val="40000"/>
                  </a:schemeClr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>
              <a:lnSpc>
                <a:spcPct val="150000"/>
              </a:lnSpc>
            </a:pPr>
            <a:r>
              <a:rPr lang="fa-IR" sz="9600" b="1" dirty="0" smtClean="0">
                <a:ln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و   روزی   مـی آیـد</a:t>
            </a:r>
            <a:endParaRPr lang="en-GB" sz="9600" dirty="0"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  <a:effectLst>
                <a:glow rad="228600">
                  <a:schemeClr val="bg1">
                    <a:alpha val="40000"/>
                  </a:schemeClr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971289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38540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21</Words>
  <Application>Microsoft Office PowerPoint</Application>
  <PresentationFormat>Widescreen</PresentationFormat>
  <Paragraphs>27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XB Zar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Niloofar</cp:lastModifiedBy>
  <cp:revision>3</cp:revision>
  <dcterms:created xsi:type="dcterms:W3CDTF">2019-08-28T16:24:27Z</dcterms:created>
  <dcterms:modified xsi:type="dcterms:W3CDTF">2019-10-10T13:23:08Z</dcterms:modified>
</cp:coreProperties>
</file>