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5" r:id="rId2"/>
    <p:sldId id="282" r:id="rId3"/>
    <p:sldId id="257" r:id="rId4"/>
    <p:sldId id="276" r:id="rId5"/>
    <p:sldId id="284" r:id="rId6"/>
    <p:sldId id="285" r:id="rId7"/>
    <p:sldId id="292" r:id="rId8"/>
    <p:sldId id="287" r:id="rId9"/>
    <p:sldId id="288" r:id="rId10"/>
    <p:sldId id="289" r:id="rId11"/>
    <p:sldId id="290" r:id="rId12"/>
    <p:sldId id="293" r:id="rId13"/>
    <p:sldId id="266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8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2A91DC25-0086-4D98-8C92-F1DA812DC4F1}"/>
    <pc:docChg chg="addSld delSld modSld">
      <pc:chgData name="" userId="96923c0a2263a17d" providerId="LiveId" clId="{2A91DC25-0086-4D98-8C92-F1DA812DC4F1}" dt="2024-01-08T09:33:02.385" v="399" actId="404"/>
      <pc:docMkLst>
        <pc:docMk/>
      </pc:docMkLst>
      <pc:sldChg chg="modSp">
        <pc:chgData name="" userId="96923c0a2263a17d" providerId="LiveId" clId="{2A91DC25-0086-4D98-8C92-F1DA812DC4F1}" dt="2024-01-08T09:18:10.047" v="63" actId="403"/>
        <pc:sldMkLst>
          <pc:docMk/>
          <pc:sldMk cId="4217550238" sldId="257"/>
        </pc:sldMkLst>
        <pc:spChg chg="mod">
          <ac:chgData name="" userId="96923c0a2263a17d" providerId="LiveId" clId="{2A91DC25-0086-4D98-8C92-F1DA812DC4F1}" dt="2024-01-08T09:18:10.047" v="63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A91DC25-0086-4D98-8C92-F1DA812DC4F1}" dt="2024-01-08T09:33:02.385" v="399" actId="404"/>
        <pc:sldMkLst>
          <pc:docMk/>
          <pc:sldMk cId="605229308" sldId="258"/>
        </pc:sldMkLst>
        <pc:spChg chg="mod">
          <ac:chgData name="" userId="96923c0a2263a17d" providerId="LiveId" clId="{2A91DC25-0086-4D98-8C92-F1DA812DC4F1}" dt="2024-01-08T09:33:02.385" v="399" actId="404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2A91DC25-0086-4D98-8C92-F1DA812DC4F1}" dt="2024-01-08T09:26:52.965" v="391" actId="2696"/>
        <pc:sldMkLst>
          <pc:docMk/>
          <pc:sldMk cId="2392689613" sldId="259"/>
        </pc:sldMkLst>
      </pc:sldChg>
      <pc:sldChg chg="del">
        <pc:chgData name="" userId="96923c0a2263a17d" providerId="LiveId" clId="{2A91DC25-0086-4D98-8C92-F1DA812DC4F1}" dt="2024-01-08T09:26:53.522" v="392" actId="2696"/>
        <pc:sldMkLst>
          <pc:docMk/>
          <pc:sldMk cId="1603353356" sldId="260"/>
        </pc:sldMkLst>
      </pc:sldChg>
      <pc:sldChg chg="del">
        <pc:chgData name="" userId="96923c0a2263a17d" providerId="LiveId" clId="{2A91DC25-0086-4D98-8C92-F1DA812DC4F1}" dt="2024-01-08T09:26:53.944" v="393" actId="2696"/>
        <pc:sldMkLst>
          <pc:docMk/>
          <pc:sldMk cId="4292073571" sldId="261"/>
        </pc:sldMkLst>
      </pc:sldChg>
      <pc:sldChg chg="del">
        <pc:chgData name="" userId="96923c0a2263a17d" providerId="LiveId" clId="{2A91DC25-0086-4D98-8C92-F1DA812DC4F1}" dt="2024-01-08T09:18:14.527" v="64" actId="2696"/>
        <pc:sldMkLst>
          <pc:docMk/>
          <pc:sldMk cId="1078895035" sldId="270"/>
        </pc:sldMkLst>
      </pc:sldChg>
      <pc:sldChg chg="del">
        <pc:chgData name="" userId="96923c0a2263a17d" providerId="LiveId" clId="{2A91DC25-0086-4D98-8C92-F1DA812DC4F1}" dt="2024-01-08T09:26:54.410" v="394" actId="2696"/>
        <pc:sldMkLst>
          <pc:docMk/>
          <pc:sldMk cId="2559442057" sldId="271"/>
        </pc:sldMkLst>
      </pc:sldChg>
      <pc:sldChg chg="del">
        <pc:chgData name="" userId="96923c0a2263a17d" providerId="LiveId" clId="{2A91DC25-0086-4D98-8C92-F1DA812DC4F1}" dt="2024-01-08T09:26:54.865" v="395" actId="2696"/>
        <pc:sldMkLst>
          <pc:docMk/>
          <pc:sldMk cId="586577549" sldId="272"/>
        </pc:sldMkLst>
      </pc:sldChg>
      <pc:sldChg chg="modSp add">
        <pc:chgData name="" userId="96923c0a2263a17d" providerId="LiveId" clId="{2A91DC25-0086-4D98-8C92-F1DA812DC4F1}" dt="2024-01-08T09:18:59.028" v="132" actId="20577"/>
        <pc:sldMkLst>
          <pc:docMk/>
          <pc:sldMk cId="554084403" sldId="273"/>
        </pc:sldMkLst>
        <pc:spChg chg="mod">
          <ac:chgData name="" userId="96923c0a2263a17d" providerId="LiveId" clId="{2A91DC25-0086-4D98-8C92-F1DA812DC4F1}" dt="2024-01-08T09:18:59.028" v="132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5:41.260" v="259" actId="20577"/>
        <pc:sldMkLst>
          <pc:docMk/>
          <pc:sldMk cId="1295714167" sldId="274"/>
        </pc:sldMkLst>
        <pc:spChg chg="mod">
          <ac:chgData name="" userId="96923c0a2263a17d" providerId="LiveId" clId="{2A91DC25-0086-4D98-8C92-F1DA812DC4F1}" dt="2024-01-08T09:25:41.260" v="259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4:53.074" v="183" actId="20577"/>
        <pc:sldMkLst>
          <pc:docMk/>
          <pc:sldMk cId="3980922985" sldId="275"/>
        </pc:sldMkLst>
        <pc:spChg chg="mod">
          <ac:chgData name="" userId="96923c0a2263a17d" providerId="LiveId" clId="{2A91DC25-0086-4D98-8C92-F1DA812DC4F1}" dt="2024-01-08T09:24:53.074" v="183" actId="20577"/>
          <ac:spMkLst>
            <pc:docMk/>
            <pc:sldMk cId="3980922985" sldId="275"/>
            <ac:spMk id="4" creationId="{48B5A419-47C4-2C79-06A2-2BCF998CBD22}"/>
          </ac:spMkLst>
        </pc:spChg>
      </pc:sldChg>
    </pc:docChg>
  </pc:docChgLst>
  <pc:docChgLst>
    <pc:chgData userId="96923c0a2263a17d" providerId="LiveId" clId="{2768A794-25C8-4F03-A781-5274B8B9E383}"/>
    <pc:docChg chg="custSel addSld modSld">
      <pc:chgData name="" userId="96923c0a2263a17d" providerId="LiveId" clId="{2768A794-25C8-4F03-A781-5274B8B9E383}" dt="2024-01-08T10:06:30.272" v="425" actId="20577"/>
      <pc:docMkLst>
        <pc:docMk/>
      </pc:docMkLst>
      <pc:sldChg chg="modSp">
        <pc:chgData name="" userId="96923c0a2263a17d" providerId="LiveId" clId="{2768A794-25C8-4F03-A781-5274B8B9E383}" dt="2024-01-08T10:03:09.239" v="58" actId="20577"/>
        <pc:sldMkLst>
          <pc:docMk/>
          <pc:sldMk cId="4217550238" sldId="257"/>
        </pc:sldMkLst>
        <pc:spChg chg="mod">
          <ac:chgData name="" userId="96923c0a2263a17d" providerId="LiveId" clId="{2768A794-25C8-4F03-A781-5274B8B9E383}" dt="2024-01-08T10:03:09.239" v="58" actId="20577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5:43.471" v="339" actId="20577"/>
        <pc:sldMkLst>
          <pc:docMk/>
          <pc:sldMk cId="605229308" sldId="258"/>
        </pc:sldMkLst>
        <pc:spChg chg="mod">
          <ac:chgData name="" userId="96923c0a2263a17d" providerId="LiveId" clId="{2768A794-25C8-4F03-A781-5274B8B9E383}" dt="2024-01-08T10:05:43.471" v="33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38.804" v="110" actId="20577"/>
        <pc:sldMkLst>
          <pc:docMk/>
          <pc:sldMk cId="554084403" sldId="273"/>
        </pc:sldMkLst>
        <pc:spChg chg="mod">
          <ac:chgData name="" userId="96923c0a2263a17d" providerId="LiveId" clId="{2768A794-25C8-4F03-A781-5274B8B9E383}" dt="2024-01-08T10:03:38.804" v="110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4:15.554" v="185" actId="20577"/>
        <pc:sldMkLst>
          <pc:docMk/>
          <pc:sldMk cId="1295714167" sldId="274"/>
        </pc:sldMkLst>
        <pc:spChg chg="mod">
          <ac:chgData name="" userId="96923c0a2263a17d" providerId="LiveId" clId="{2768A794-25C8-4F03-A781-5274B8B9E383}" dt="2024-01-08T10:04:15.554" v="185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54.765" v="144" actId="20577"/>
        <pc:sldMkLst>
          <pc:docMk/>
          <pc:sldMk cId="3980922985" sldId="275"/>
        </pc:sldMkLst>
        <pc:spChg chg="mod">
          <ac:chgData name="" userId="96923c0a2263a17d" providerId="LiveId" clId="{2768A794-25C8-4F03-A781-5274B8B9E383}" dt="2024-01-08T10:03:54.765" v="144" actId="20577"/>
          <ac:spMkLst>
            <pc:docMk/>
            <pc:sldMk cId="3980922985" sldId="275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4:55.929" v="215" actId="1076"/>
        <pc:sldMkLst>
          <pc:docMk/>
          <pc:sldMk cId="2129000678" sldId="276"/>
        </pc:sldMkLst>
        <pc:spChg chg="mod">
          <ac:chgData name="" userId="96923c0a2263a17d" providerId="LiveId" clId="{2768A794-25C8-4F03-A781-5274B8B9E383}" dt="2024-01-08T10:04:55.929" v="215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6:30.272" v="425" actId="20577"/>
        <pc:sldMkLst>
          <pc:docMk/>
          <pc:sldMk cId="210187252" sldId="277"/>
        </pc:sldMkLst>
        <pc:spChg chg="mod">
          <ac:chgData name="" userId="96923c0a2263a17d" providerId="LiveId" clId="{2768A794-25C8-4F03-A781-5274B8B9E383}" dt="2024-01-08T10:06:30.272" v="425" actId="20577"/>
          <ac:spMkLst>
            <pc:docMk/>
            <pc:sldMk cId="210187252" sldId="277"/>
            <ac:spMk id="4" creationId="{48B5A419-47C4-2C79-06A2-2BCF998CBD22}"/>
          </ac:spMkLst>
        </pc:spChg>
      </pc:sldChg>
    </pc:docChg>
  </pc:docChgLst>
  <pc:docChgLst>
    <pc:chgData userId="96923c0a2263a17d" providerId="LiveId" clId="{CA130623-E15D-41F2-A1DB-F09467A5648D}"/>
    <pc:docChg chg="undo addSld delSld modSld sldOrd">
      <pc:chgData name="" userId="96923c0a2263a17d" providerId="LiveId" clId="{CA130623-E15D-41F2-A1DB-F09467A5648D}" dt="2024-01-08T08:30:58.853" v="148"/>
      <pc:docMkLst>
        <pc:docMk/>
      </pc:docMkLst>
      <pc:sldChg chg="modSp setBg">
        <pc:chgData name="" userId="96923c0a2263a17d" providerId="LiveId" clId="{CA130623-E15D-41F2-A1DB-F09467A5648D}" dt="2024-01-08T08:26:15.344" v="25" actId="14838"/>
        <pc:sldMkLst>
          <pc:docMk/>
          <pc:sldMk cId="4217550238" sldId="257"/>
        </pc:sldMkLst>
        <pc:spChg chg="mod">
          <ac:chgData name="" userId="96923c0a2263a17d" providerId="LiveId" clId="{CA130623-E15D-41F2-A1DB-F09467A5648D}" dt="2024-01-08T08:26:15.344" v="25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10.373" v="125" actId="2085"/>
        <pc:sldMkLst>
          <pc:docMk/>
          <pc:sldMk cId="605229308" sldId="258"/>
        </pc:sldMkLst>
        <pc:spChg chg="mod">
          <ac:chgData name="" userId="96923c0a2263a17d" providerId="LiveId" clId="{CA130623-E15D-41F2-A1DB-F09467A5648D}" dt="2024-01-08T08:28:10.373" v="125" actId="2085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32.347" v="128" actId="14838"/>
        <pc:sldMkLst>
          <pc:docMk/>
          <pc:sldMk cId="2392689613" sldId="259"/>
        </pc:sldMkLst>
        <pc:spChg chg="mod">
          <ac:chgData name="" userId="96923c0a2263a17d" providerId="LiveId" clId="{CA130623-E15D-41F2-A1DB-F09467A5648D}" dt="2024-01-08T08:28:32.347" v="128" actId="14838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9:46.102" v="134" actId="2711"/>
        <pc:sldMkLst>
          <pc:docMk/>
          <pc:sldMk cId="1603353356" sldId="260"/>
        </pc:sldMkLst>
        <pc:spChg chg="mod">
          <ac:chgData name="" userId="96923c0a2263a17d" providerId="LiveId" clId="{CA130623-E15D-41F2-A1DB-F09467A5648D}" dt="2024-01-08T08:29:46.102" v="134" actId="2711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30:34.422" v="140" actId="2711"/>
        <pc:sldMkLst>
          <pc:docMk/>
          <pc:sldMk cId="4292073571" sldId="261"/>
        </pc:sldMkLst>
        <pc:spChg chg="mod">
          <ac:chgData name="" userId="96923c0a2263a17d" providerId="LiveId" clId="{CA130623-E15D-41F2-A1DB-F09467A5648D}" dt="2024-01-08T08:30:34.422" v="140" actId="2711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CA130623-E15D-41F2-A1DB-F09467A5648D}" dt="2024-01-08T08:30:42.394" v="142" actId="2696"/>
        <pc:sldMkLst>
          <pc:docMk/>
          <pc:sldMk cId="1281894378" sldId="267"/>
        </pc:sldMkLst>
      </pc:sldChg>
      <pc:sldChg chg="del setBg">
        <pc:chgData name="" userId="96923c0a2263a17d" providerId="LiveId" clId="{CA130623-E15D-41F2-A1DB-F09467A5648D}" dt="2024-01-08T08:30:41.564" v="141" actId="2696"/>
        <pc:sldMkLst>
          <pc:docMk/>
          <pc:sldMk cId="1867124828" sldId="268"/>
        </pc:sldMkLst>
      </pc:sldChg>
      <pc:sldChg chg="modSp del setBg">
        <pc:chgData name="" userId="96923c0a2263a17d" providerId="LiveId" clId="{CA130623-E15D-41F2-A1DB-F09467A5648D}" dt="2024-01-08T08:27:38.485" v="120" actId="2696"/>
        <pc:sldMkLst>
          <pc:docMk/>
          <pc:sldMk cId="3333206010" sldId="269"/>
        </pc:sldMkLst>
        <pc:spChg chg="mod">
          <ac:chgData name="" userId="96923c0a2263a17d" providerId="LiveId" clId="{CA130623-E15D-41F2-A1DB-F09467A5648D}" dt="2024-01-08T08:26:03.334" v="23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modSp add del">
        <pc:chgData name="" userId="96923c0a2263a17d" providerId="LiveId" clId="{CA130623-E15D-41F2-A1DB-F09467A5648D}" dt="2024-01-08T08:27:33.905" v="119" actId="20577"/>
        <pc:sldMkLst>
          <pc:docMk/>
          <pc:sldMk cId="1078895035" sldId="270"/>
        </pc:sldMkLst>
        <pc:spChg chg="mod">
          <ac:chgData name="" userId="96923c0a2263a17d" providerId="LiveId" clId="{CA130623-E15D-41F2-A1DB-F09467A5648D}" dt="2024-01-08T08:27:33.905" v="119" actId="20577"/>
          <ac:spMkLst>
            <pc:docMk/>
            <pc:sldMk cId="1078895035" sldId="270"/>
            <ac:spMk id="4" creationId="{48B5A419-47C4-2C79-06A2-2BCF998CBD22}"/>
          </ac:spMkLst>
        </pc:spChg>
      </pc:sldChg>
      <pc:sldChg chg="add ord">
        <pc:chgData name="" userId="96923c0a2263a17d" providerId="LiveId" clId="{CA130623-E15D-41F2-A1DB-F09467A5648D}" dt="2024-01-08T08:30:50.349" v="144"/>
        <pc:sldMkLst>
          <pc:docMk/>
          <pc:sldMk cId="2559442057" sldId="271"/>
        </pc:sldMkLst>
      </pc:sldChg>
      <pc:sldChg chg="add ord">
        <pc:chgData name="" userId="96923c0a2263a17d" providerId="LiveId" clId="{CA130623-E15D-41F2-A1DB-F09467A5648D}" dt="2024-01-08T08:30:58.853" v="148"/>
        <pc:sldMkLst>
          <pc:docMk/>
          <pc:sldMk cId="586577549" sldId="272"/>
        </pc:sldMkLst>
      </pc:sldChg>
      <pc:sldChg chg="add del setBg">
        <pc:chgData name="" userId="96923c0a2263a17d" providerId="LiveId" clId="{CA130623-E15D-41F2-A1DB-F09467A5648D}" dt="2024-01-08T08:30:53.348" v="146"/>
        <pc:sldMkLst>
          <pc:docMk/>
          <pc:sldMk cId="2701797778" sldId="272"/>
        </pc:sldMkLst>
      </pc:sldChg>
    </pc:docChg>
  </pc:docChgLst>
  <pc:docChgLst>
    <pc:chgData userId="96923c0a2263a17d" providerId="LiveId" clId="{F0582B9E-C608-4276-AF40-3D6E9A56EE26}"/>
    <pc:docChg chg="undo redo custSel addSld delSld modSld sldOrd">
      <pc:chgData name="" userId="96923c0a2263a17d" providerId="LiveId" clId="{F0582B9E-C608-4276-AF40-3D6E9A56EE26}" dt="2024-01-08T17:40:05.846" v="1535" actId="20577"/>
      <pc:docMkLst>
        <pc:docMk/>
      </pc:docMkLst>
      <pc:sldChg chg="modSp">
        <pc:chgData name="" userId="96923c0a2263a17d" providerId="LiveId" clId="{F0582B9E-C608-4276-AF40-3D6E9A56EE26}" dt="2024-01-08T16:52:09.980" v="1461" actId="1076"/>
        <pc:sldMkLst>
          <pc:docMk/>
          <pc:sldMk cId="4217550238" sldId="257"/>
        </pc:sldMkLst>
        <pc:spChg chg="mod">
          <ac:chgData name="" userId="96923c0a2263a17d" providerId="LiveId" clId="{F0582B9E-C608-4276-AF40-3D6E9A56EE26}" dt="2024-01-08T16:52:09.980" v="146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1:14.774" v="869" actId="2696"/>
        <pc:sldMkLst>
          <pc:docMk/>
          <pc:sldMk cId="605229308" sldId="258"/>
        </pc:sldMkLst>
        <pc:spChg chg="mod">
          <ac:chgData name="" userId="96923c0a2263a17d" providerId="LiveId" clId="{F0582B9E-C608-4276-AF40-3D6E9A56EE26}" dt="2024-01-08T16:38:50.899" v="714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0582B9E-C608-4276-AF40-3D6E9A56EE26}" dt="2024-01-08T16:52:25.499" v="1463" actId="1076"/>
        <pc:sldMkLst>
          <pc:docMk/>
          <pc:sldMk cId="2129000678" sldId="276"/>
        </pc:sldMkLst>
        <pc:spChg chg="mod">
          <ac:chgData name="" userId="96923c0a2263a17d" providerId="LiveId" clId="{F0582B9E-C608-4276-AF40-3D6E9A56EE26}" dt="2024-01-08T16:52:25.499" v="1463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4:25.067" v="1248" actId="2696"/>
        <pc:sldMkLst>
          <pc:docMk/>
          <pc:sldMk cId="210187252" sldId="277"/>
        </pc:sldMkLst>
        <pc:spChg chg="mod">
          <ac:chgData name="" userId="96923c0a2263a17d" providerId="LiveId" clId="{F0582B9E-C608-4276-AF40-3D6E9A56EE26}" dt="2024-01-08T11:27:43.270" v="324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del">
        <pc:chgData name="" userId="96923c0a2263a17d" providerId="LiveId" clId="{F0582B9E-C608-4276-AF40-3D6E9A56EE26}" dt="2024-01-08T11:27:47.996" v="325" actId="2696"/>
        <pc:sldMkLst>
          <pc:docMk/>
          <pc:sldMk cId="774549136" sldId="278"/>
        </pc:sldMkLst>
      </pc:sldChg>
      <pc:sldChg chg="modSp del">
        <pc:chgData name="" userId="96923c0a2263a17d" providerId="LiveId" clId="{F0582B9E-C608-4276-AF40-3D6E9A56EE26}" dt="2024-01-08T16:48:32.556" v="1444" actId="2696"/>
        <pc:sldMkLst>
          <pc:docMk/>
          <pc:sldMk cId="1607057627" sldId="279"/>
        </pc:sldMkLst>
        <pc:spChg chg="mod">
          <ac:chgData name="" userId="96923c0a2263a17d" providerId="LiveId" clId="{F0582B9E-C608-4276-AF40-3D6E9A56EE26}" dt="2024-01-08T11:28:33.959" v="441" actId="20577"/>
          <ac:spMkLst>
            <pc:docMk/>
            <pc:sldMk cId="1607057627" sldId="279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42:15.661" v="990" actId="2696"/>
        <pc:sldMkLst>
          <pc:docMk/>
          <pc:sldMk cId="1359643010" sldId="280"/>
        </pc:sldMkLst>
      </pc:sldChg>
      <pc:sldChg chg="add del ord">
        <pc:chgData name="" userId="96923c0a2263a17d" providerId="LiveId" clId="{F0582B9E-C608-4276-AF40-3D6E9A56EE26}" dt="2024-01-08T16:47:30.305" v="1443" actId="2696"/>
        <pc:sldMkLst>
          <pc:docMk/>
          <pc:sldMk cId="98983764" sldId="281"/>
        </pc:sldMkLst>
      </pc:sldChg>
      <pc:sldChg chg="modSp add ord">
        <pc:chgData name="" userId="96923c0a2263a17d" providerId="LiveId" clId="{F0582B9E-C608-4276-AF40-3D6E9A56EE26}" dt="2024-01-08T16:51:49.882" v="1451" actId="1076"/>
        <pc:sldMkLst>
          <pc:docMk/>
          <pc:sldMk cId="864151936" sldId="282"/>
        </pc:sldMkLst>
        <pc:spChg chg="mod">
          <ac:chgData name="" userId="96923c0a2263a17d" providerId="LiveId" clId="{F0582B9E-C608-4276-AF40-3D6E9A56EE26}" dt="2024-01-08T16:51:49.882" v="1451" actId="1076"/>
          <ac:spMkLst>
            <pc:docMk/>
            <pc:sldMk cId="864151936" sldId="282"/>
            <ac:spMk id="4" creationId="{48B5A419-47C4-2C79-06A2-2BCF998CBD22}"/>
          </ac:spMkLst>
        </pc:spChg>
      </pc:sldChg>
      <pc:sldChg chg="add del">
        <pc:chgData name="" userId="96923c0a2263a17d" providerId="LiveId" clId="{F0582B9E-C608-4276-AF40-3D6E9A56EE26}" dt="2024-01-08T16:42:07.232" v="987" actId="2696"/>
        <pc:sldMkLst>
          <pc:docMk/>
          <pc:sldMk cId="4115152431" sldId="283"/>
        </pc:sldMkLst>
      </pc:sldChg>
      <pc:sldChg chg="modSp add ord">
        <pc:chgData name="" userId="96923c0a2263a17d" providerId="LiveId" clId="{F0582B9E-C608-4276-AF40-3D6E9A56EE26}" dt="2024-01-08T16:53:14.617" v="1472" actId="1076"/>
        <pc:sldMkLst>
          <pc:docMk/>
          <pc:sldMk cId="3377688815" sldId="284"/>
        </pc:sldMkLst>
        <pc:spChg chg="mod">
          <ac:chgData name="" userId="96923c0a2263a17d" providerId="LiveId" clId="{F0582B9E-C608-4276-AF40-3D6E9A56EE26}" dt="2024-01-08T16:53:14.617" v="1472" actId="1076"/>
          <ac:spMkLst>
            <pc:docMk/>
            <pc:sldMk cId="3377688815" sldId="284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3:25.781" v="1479" actId="1076"/>
        <pc:sldMkLst>
          <pc:docMk/>
          <pc:sldMk cId="2295472091" sldId="285"/>
        </pc:sldMkLst>
        <pc:spChg chg="mod">
          <ac:chgData name="" userId="96923c0a2263a17d" providerId="LiveId" clId="{F0582B9E-C608-4276-AF40-3D6E9A56EE26}" dt="2024-01-08T16:53:25.781" v="1479" actId="1076"/>
          <ac:spMkLst>
            <pc:docMk/>
            <pc:sldMk cId="2295472091" sldId="285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3:36.998" v="1482" actId="2696"/>
        <pc:sldMkLst>
          <pc:docMk/>
          <pc:sldMk cId="1999633162" sldId="286"/>
        </pc:sldMkLst>
      </pc:sldChg>
      <pc:sldChg chg="modSp add ord">
        <pc:chgData name="" userId="96923c0a2263a17d" providerId="LiveId" clId="{F0582B9E-C608-4276-AF40-3D6E9A56EE26}" dt="2024-01-08T17:40:05.846" v="1535" actId="20577"/>
        <pc:sldMkLst>
          <pc:docMk/>
          <pc:sldMk cId="400123446" sldId="287"/>
        </pc:sldMkLst>
        <pc:spChg chg="mod">
          <ac:chgData name="" userId="96923c0a2263a17d" providerId="LiveId" clId="{F0582B9E-C608-4276-AF40-3D6E9A56EE26}" dt="2024-01-08T17:40:05.846" v="1535" actId="20577"/>
          <ac:spMkLst>
            <pc:docMk/>
            <pc:sldMk cId="400123446" sldId="287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02.568" v="1496" actId="1076"/>
        <pc:sldMkLst>
          <pc:docMk/>
          <pc:sldMk cId="1362421024" sldId="288"/>
        </pc:sldMkLst>
        <pc:spChg chg="mod">
          <ac:chgData name="" userId="96923c0a2263a17d" providerId="LiveId" clId="{F0582B9E-C608-4276-AF40-3D6E9A56EE26}" dt="2024-01-08T16:54:02.568" v="1496" actId="1076"/>
          <ac:spMkLst>
            <pc:docMk/>
            <pc:sldMk cId="1362421024" sldId="288"/>
            <ac:spMk id="4" creationId="{48B5A419-47C4-2C79-06A2-2BCF998CBD22}"/>
          </ac:spMkLst>
        </pc:spChg>
      </pc:sldChg>
      <pc:sldChg chg="modSp add ord">
        <pc:chgData name="" userId="96923c0a2263a17d" providerId="LiveId" clId="{F0582B9E-C608-4276-AF40-3D6E9A56EE26}" dt="2024-01-08T16:54:16.314" v="1503" actId="1076"/>
        <pc:sldMkLst>
          <pc:docMk/>
          <pc:sldMk cId="2312804177" sldId="289"/>
        </pc:sldMkLst>
        <pc:spChg chg="mod">
          <ac:chgData name="" userId="96923c0a2263a17d" providerId="LiveId" clId="{F0582B9E-C608-4276-AF40-3D6E9A56EE26}" dt="2024-01-08T16:54:16.314" v="1503" actId="1076"/>
          <ac:spMkLst>
            <pc:docMk/>
            <pc:sldMk cId="2312804177" sldId="289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29.353" v="1512" actId="1076"/>
        <pc:sldMkLst>
          <pc:docMk/>
          <pc:sldMk cId="3799939362" sldId="290"/>
        </pc:sldMkLst>
        <pc:spChg chg="mod">
          <ac:chgData name="" userId="96923c0a2263a17d" providerId="LiveId" clId="{F0582B9E-C608-4276-AF40-3D6E9A56EE26}" dt="2024-01-08T16:54:29.353" v="1512" actId="1076"/>
          <ac:spMkLst>
            <pc:docMk/>
            <pc:sldMk cId="3799939362" sldId="290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4:41.120" v="1516" actId="2696"/>
        <pc:sldMkLst>
          <pc:docMk/>
          <pc:sldMk cId="777096023" sldId="291"/>
        </pc:sldMkLst>
      </pc:sldChg>
      <pc:sldChg chg="add ord">
        <pc:chgData name="" userId="96923c0a2263a17d" providerId="LiveId" clId="{F0582B9E-C608-4276-AF40-3D6E9A56EE26}" dt="2024-01-08T16:53:35.237" v="1481"/>
        <pc:sldMkLst>
          <pc:docMk/>
          <pc:sldMk cId="3886829228" sldId="292"/>
        </pc:sldMkLst>
      </pc:sldChg>
      <pc:sldChg chg="add ord">
        <pc:chgData name="" userId="96923c0a2263a17d" providerId="LiveId" clId="{F0582B9E-C608-4276-AF40-3D6E9A56EE26}" dt="2024-01-08T16:54:38.503" v="1515"/>
        <pc:sldMkLst>
          <pc:docMk/>
          <pc:sldMk cId="1850312423" sldId="293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E7B2DA63-7AFC-44EE-9280-CEAA58072871}"/>
    <pc:docChg chg="addSld delSld modSld sldOrd">
      <pc:chgData name="" userId="96923c0a2263a17d" providerId="LiveId" clId="{E7B2DA63-7AFC-44EE-9280-CEAA58072871}" dt="2024-01-08T10:41:04.716" v="330"/>
      <pc:docMkLst>
        <pc:docMk/>
      </pc:docMkLst>
      <pc:sldChg chg="modSp">
        <pc:chgData name="" userId="96923c0a2263a17d" providerId="LiveId" clId="{E7B2DA63-7AFC-44EE-9280-CEAA58072871}" dt="2024-01-08T10:38:54.556" v="102" actId="1076"/>
        <pc:sldMkLst>
          <pc:docMk/>
          <pc:sldMk cId="4217550238" sldId="257"/>
        </pc:sldMkLst>
        <pc:spChg chg="mod">
          <ac:chgData name="" userId="96923c0a2263a17d" providerId="LiveId" clId="{E7B2DA63-7AFC-44EE-9280-CEAA58072871}" dt="2024-01-08T10:38:54.556" v="102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18.750" v="251" actId="20577"/>
        <pc:sldMkLst>
          <pc:docMk/>
          <pc:sldMk cId="605229308" sldId="258"/>
        </pc:sldMkLst>
        <pc:spChg chg="mod">
          <ac:chgData name="" userId="96923c0a2263a17d" providerId="LiveId" clId="{E7B2DA63-7AFC-44EE-9280-CEAA58072871}" dt="2024-01-08T10:40:18.750" v="251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E7B2DA63-7AFC-44EE-9280-CEAA58072871}" dt="2024-01-08T10:38:57.216" v="103" actId="2696"/>
        <pc:sldMkLst>
          <pc:docMk/>
          <pc:sldMk cId="554084403" sldId="273"/>
        </pc:sldMkLst>
      </pc:sldChg>
      <pc:sldChg chg="del">
        <pc:chgData name="" userId="96923c0a2263a17d" providerId="LiveId" clId="{E7B2DA63-7AFC-44EE-9280-CEAA58072871}" dt="2024-01-08T10:38:59.328" v="105" actId="2696"/>
        <pc:sldMkLst>
          <pc:docMk/>
          <pc:sldMk cId="1295714167" sldId="274"/>
        </pc:sldMkLst>
      </pc:sldChg>
      <pc:sldChg chg="del">
        <pc:chgData name="" userId="96923c0a2263a17d" providerId="LiveId" clId="{E7B2DA63-7AFC-44EE-9280-CEAA58072871}" dt="2024-01-08T10:38:58.248" v="104" actId="2696"/>
        <pc:sldMkLst>
          <pc:docMk/>
          <pc:sldMk cId="3980922985" sldId="275"/>
        </pc:sldMkLst>
      </pc:sldChg>
      <pc:sldChg chg="modSp">
        <pc:chgData name="" userId="96923c0a2263a17d" providerId="LiveId" clId="{E7B2DA63-7AFC-44EE-9280-CEAA58072871}" dt="2024-01-08T10:39:35.142" v="147" actId="1076"/>
        <pc:sldMkLst>
          <pc:docMk/>
          <pc:sldMk cId="2129000678" sldId="276"/>
        </pc:sldMkLst>
        <pc:spChg chg="mod">
          <ac:chgData name="" userId="96923c0a2263a17d" providerId="LiveId" clId="{E7B2DA63-7AFC-44EE-9280-CEAA58072871}" dt="2024-01-08T10:39:35.142" v="147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54.555" v="326" actId="20577"/>
        <pc:sldMkLst>
          <pc:docMk/>
          <pc:sldMk cId="210187252" sldId="277"/>
        </pc:sldMkLst>
        <pc:spChg chg="mod">
          <ac:chgData name="" userId="96923c0a2263a17d" providerId="LiveId" clId="{E7B2DA63-7AFC-44EE-9280-CEAA58072871}" dt="2024-01-08T10:40:54.555" v="326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add ord">
        <pc:chgData name="" userId="96923c0a2263a17d" providerId="LiveId" clId="{E7B2DA63-7AFC-44EE-9280-CEAA58072871}" dt="2024-01-08T10:41:00.694" v="328"/>
        <pc:sldMkLst>
          <pc:docMk/>
          <pc:sldMk cId="774549136" sldId="278"/>
        </pc:sldMkLst>
      </pc:sldChg>
      <pc:sldChg chg="add ord">
        <pc:chgData name="" userId="96923c0a2263a17d" providerId="LiveId" clId="{E7B2DA63-7AFC-44EE-9280-CEAA58072871}" dt="2024-01-08T10:41:04.716" v="330"/>
        <pc:sldMkLst>
          <pc:docMk/>
          <pc:sldMk cId="1607057627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3641-A461-4A6D-8534-1C3A5C4965F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591F-A2DC-47BD-866A-29C40916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5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1/10/24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59177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دروغ و راستو می‌کنن قاطی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تا خراب کنند آنچه تو ساختی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Dorugh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rasto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mikonan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ghati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kharab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konand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khasti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0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78031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اما یک چیز را خوب می‌دونم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به کلام تو زنده شدم من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Ama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chiz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khub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midunam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kalame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zende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shodam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9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185031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64909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زندگیم را دید؟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لمسش حیاتی نو بخشید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zendegiyam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did?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lamsash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hayati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no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bakhshid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15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51583"/>
            <a:ext cx="12113443" cy="5051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جانم را احیا کرد؟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آزادی را از آن ما کرد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janam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ehya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Azadi ra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az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aane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ma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21290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2616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نور در تاریکی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راه و راستی ما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nur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dar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tarikihaa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rah 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rastiye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maa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68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8603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حیات و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بخشد نجات به ما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hayat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zendegi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bakhshad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nejat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be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maa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47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388682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21470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صداها بسیار ، راهها زیادن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برخی چون نجوا ، بعضی فریادن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Sedaha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besyar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raha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ziadan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Barkhi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chon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najva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bazi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faryadan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2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57174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گاهی یک طوفان ، گاهی یک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می‌خوان بدزدن امید و ایمان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Gahi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tufan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gahi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osyan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Mikhan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bedozdan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omido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iman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FF0000">
                    <a:alpha val="40000"/>
                  </a:srgb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42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223</Words>
  <Application>Microsoft Macintosh PowerPoint</Application>
  <PresentationFormat>Widescreen</PresentationFormat>
  <Paragraphs>50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7</cp:revision>
  <dcterms:created xsi:type="dcterms:W3CDTF">2023-11-13T11:23:48Z</dcterms:created>
  <dcterms:modified xsi:type="dcterms:W3CDTF">2024-01-10T10:31:29Z</dcterms:modified>
</cp:coreProperties>
</file>