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C093-CEFE-4E1B-B509-B77498C49FAF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4A22-E824-4E28-B8DB-A2222144779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3576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C093-CEFE-4E1B-B509-B77498C49FAF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4A22-E824-4E28-B8DB-A2222144779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4329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C093-CEFE-4E1B-B509-B77498C49FAF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4A22-E824-4E28-B8DB-A2222144779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0803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C093-CEFE-4E1B-B509-B77498C49FAF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4A22-E824-4E28-B8DB-A2222144779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1553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C093-CEFE-4E1B-B509-B77498C49FAF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4A22-E824-4E28-B8DB-A2222144779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5069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C093-CEFE-4E1B-B509-B77498C49FAF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4A22-E824-4E28-B8DB-A2222144779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1716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C093-CEFE-4E1B-B509-B77498C49FAF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4A22-E824-4E28-B8DB-A2222144779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9194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C093-CEFE-4E1B-B509-B77498C49FAF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4A22-E824-4E28-B8DB-A2222144779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50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C093-CEFE-4E1B-B509-B77498C49FAF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4A22-E824-4E28-B8DB-A2222144779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990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C093-CEFE-4E1B-B509-B77498C49FAF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4A22-E824-4E28-B8DB-A2222144779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286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C093-CEFE-4E1B-B509-B77498C49FAF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4A22-E824-4E28-B8DB-A2222144779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0440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f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DC093-CEFE-4E1B-B509-B77498C49FAF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74A22-E824-4E28-B8DB-A2222144779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602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7570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446276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000" b="1" dirty="0" smtClean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/>
            <a:r>
              <a:rPr lang="fa-IR" sz="66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جلال بر نامت ای</a:t>
            </a:r>
          </a:p>
          <a:p>
            <a:pPr algn="ctr" rtl="1"/>
            <a:r>
              <a:rPr lang="fa-IR" sz="66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صیاد دلهای پریشان</a:t>
            </a:r>
          </a:p>
          <a:p>
            <a:pPr algn="ctr" rtl="1"/>
            <a:r>
              <a:rPr lang="fa-IR" sz="66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تسلی بخش محرومان و هم</a:t>
            </a:r>
          </a:p>
          <a:p>
            <a:pPr algn="ctr" rtl="1"/>
            <a:r>
              <a:rPr lang="fa-IR" sz="66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یـار ضـعـیفـان</a:t>
            </a:r>
            <a:endParaRPr lang="en-US" sz="6600" b="1" dirty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4282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446276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000" b="1" dirty="0" smtClean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/>
            <a:r>
              <a:rPr lang="fa-IR" sz="66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جلال بر نامت ای</a:t>
            </a:r>
          </a:p>
          <a:p>
            <a:pPr algn="ctr" rtl="1"/>
            <a:r>
              <a:rPr lang="fa-IR" sz="66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خورشید تابانِ درخشان</a:t>
            </a:r>
          </a:p>
          <a:p>
            <a:pPr algn="ctr" rtl="1"/>
            <a:r>
              <a:rPr lang="fa-IR" sz="66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تو ای آرامیِ دل</a:t>
            </a:r>
          </a:p>
          <a:p>
            <a:pPr algn="ctr" rtl="1"/>
            <a:r>
              <a:rPr lang="fa-IR" sz="66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قوت جان ، نورِ ایمان</a:t>
            </a:r>
            <a:endParaRPr lang="en-US" sz="6600" b="1" dirty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39996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464742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3200" b="1" dirty="0" smtClean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/>
            <a:r>
              <a:rPr lang="fa-IR" sz="66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کدام عاشق صلیب عشق را</a:t>
            </a:r>
          </a:p>
          <a:p>
            <a:pPr algn="ctr" rtl="1"/>
            <a:r>
              <a:rPr lang="fa-IR" sz="66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بـر دوش بـرداشـت</a:t>
            </a:r>
          </a:p>
          <a:p>
            <a:pPr algn="ctr" rtl="1"/>
            <a:r>
              <a:rPr lang="fa-IR" sz="66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حیات جاودان بر تو</a:t>
            </a:r>
          </a:p>
          <a:p>
            <a:pPr algn="ctr" rtl="1"/>
            <a:r>
              <a:rPr lang="fa-IR" sz="66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ستم بر خود روا داشت</a:t>
            </a:r>
            <a:endParaRPr lang="en-US" sz="6600" b="1" dirty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490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464742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3200" b="1" dirty="0" smtClean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/>
            <a:r>
              <a:rPr lang="fa-IR" sz="66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کدام عاشق به راه عشق</a:t>
            </a:r>
          </a:p>
          <a:p>
            <a:pPr algn="ctr" rtl="1"/>
            <a:r>
              <a:rPr lang="fa-IR" sz="66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فدیه نقد جان کرد</a:t>
            </a:r>
          </a:p>
          <a:p>
            <a:pPr algn="ctr" rtl="1"/>
            <a:r>
              <a:rPr lang="fa-IR" sz="66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کجا جبران این عشق</a:t>
            </a:r>
          </a:p>
          <a:p>
            <a:pPr algn="ctr" rtl="1"/>
            <a:r>
              <a:rPr lang="fa-IR" sz="66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عظیمش را توان کرد</a:t>
            </a:r>
            <a:endParaRPr lang="en-US" sz="6600" b="1" dirty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283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464742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3200" b="1" dirty="0" smtClean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/>
            <a:r>
              <a:rPr lang="fa-IR" sz="66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ستایش بر خدایی که</a:t>
            </a:r>
          </a:p>
          <a:p>
            <a:pPr algn="ctr" rtl="1"/>
            <a:r>
              <a:rPr lang="fa-IR" sz="66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جفا دید و وفا کرد</a:t>
            </a:r>
          </a:p>
          <a:p>
            <a:pPr algn="ctr" rtl="1"/>
            <a:r>
              <a:rPr lang="fa-IR" sz="66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جهان را از گناهان پاک و از</a:t>
            </a:r>
          </a:p>
          <a:p>
            <a:pPr algn="ctr" rtl="1"/>
            <a:r>
              <a:rPr lang="fa-IR" sz="66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غـم هـا  رهـا  کـرد</a:t>
            </a:r>
            <a:endParaRPr lang="en-US" sz="6600" b="1" dirty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1540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446276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000" b="1" dirty="0" smtClean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/>
            <a:r>
              <a:rPr lang="fa-IR" sz="66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جلال بر نامت ای</a:t>
            </a:r>
          </a:p>
          <a:p>
            <a:pPr algn="ctr" rtl="1"/>
            <a:r>
              <a:rPr lang="fa-IR" sz="66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صیاد دلهای پریشان</a:t>
            </a:r>
          </a:p>
          <a:p>
            <a:pPr algn="ctr" rtl="1"/>
            <a:r>
              <a:rPr lang="fa-IR" sz="66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تسلی بخش محرومان و هم</a:t>
            </a:r>
          </a:p>
          <a:p>
            <a:pPr algn="ctr" rtl="1"/>
            <a:r>
              <a:rPr lang="fa-IR" sz="66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یـار ضـعـیفـان</a:t>
            </a:r>
            <a:endParaRPr lang="en-US" sz="6600" b="1" dirty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5278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446276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000" b="1" dirty="0" smtClean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/>
            <a:r>
              <a:rPr lang="fa-IR" sz="66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جلال بر نامت ای</a:t>
            </a:r>
          </a:p>
          <a:p>
            <a:pPr algn="ctr" rtl="1"/>
            <a:r>
              <a:rPr lang="fa-IR" sz="66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قدوس عیسی مسیحا</a:t>
            </a:r>
          </a:p>
          <a:p>
            <a:pPr algn="ctr" rtl="1"/>
            <a:r>
              <a:rPr lang="fa-IR" sz="66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ز فیض تو عطرآگین</a:t>
            </a:r>
          </a:p>
          <a:p>
            <a:pPr algn="ctr" rtl="1"/>
            <a:r>
              <a:rPr lang="fa-IR" sz="66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گــردیــد  کـلــیــسـا</a:t>
            </a:r>
            <a:endParaRPr lang="en-US" sz="6600" b="1" dirty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5207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2800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111</Words>
  <Application>Microsoft Office PowerPoint</Application>
  <PresentationFormat>Widescreen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2</cp:revision>
  <dcterms:created xsi:type="dcterms:W3CDTF">2019-12-09T18:36:41Z</dcterms:created>
  <dcterms:modified xsi:type="dcterms:W3CDTF">2019-12-09T18:38:39Z</dcterms:modified>
</cp:coreProperties>
</file>