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5"/>
  </p:normalViewPr>
  <p:slideViewPr>
    <p:cSldViewPr snapToGrid="0">
      <p:cViewPr varScale="1">
        <p:scale>
          <a:sx n="104" d="100"/>
          <a:sy n="104" d="100"/>
        </p:scale>
        <p:origin x="232" y="2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F822-5EC7-0E84-66B3-B0127BE2A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DD2B8-D117-CEAE-7152-5DBA3ACEB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CA1D1-20E3-5456-1803-E9E734FA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763F6-D60D-6BE9-D73A-78C7BF31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6CBD7-9D68-96DA-427C-F8C558EB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823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894B-0C74-F0CA-6A3A-D2BEF5F6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87883-816C-954A-1175-40C7EFF3D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31BD-40F6-5F37-2260-221662EA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E6483-B76D-1879-B4C3-CC43A3C7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9BCAB-BCBF-3BA7-A5A8-26AC28F1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036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5F2FE-2789-14D6-0761-C569BFD1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82544-3B91-3E4A-BC53-DB7D85954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1796E-F463-58D1-FFC3-D6F8F56B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0FD1D-8606-68C1-7907-C4540719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2B12C-6729-5710-B07F-C8963789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799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2584-B592-2CF6-EDEF-03234083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1C9D-93F4-D988-5F4E-E8B49468F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111D6-7641-3231-416B-EA3898CE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CCE3-422A-0E5F-225F-891271B7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34FD1-A6E9-E3DC-68C8-D01732C2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066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004F-0733-91E1-4A0E-50C45A1D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B3BF0-E328-69DD-131E-157BC19B0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F92F-68EC-C8A9-2585-AA5F259D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97924-A200-6A5B-CAC9-70C02359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73477-0458-496C-6909-924B84B0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4400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2966-6DB9-445C-8CEA-EE332E32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300C-6659-DAC5-2086-6AEF7E8A6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8295A-6B20-4D14-3106-ABAE06FDE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037E9-8A79-3262-6A7E-D80415BB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E6768-6C6A-3E89-3689-638ADB02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F56DB-3F0A-BB14-A755-E475C374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097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33BE-09FA-4B6F-DED8-F264DFF0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1F0B2-49B9-B6C8-9472-396A880E9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A0082-05EF-4865-EA4D-383B355C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B191F-A834-B921-D206-113AB0F87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1970B-B219-201F-E7CC-382C275CD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BE61B-F446-91E0-ABBF-B5D60B12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D61D3-934C-BFC3-EF2E-A2E42845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8D76E-02BF-6BA4-DD38-7CF933C8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60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F916-4C7B-440F-2F36-C0480DA0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88F71-24DD-0001-CA8A-C33603C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84E13-7F8D-3ABE-0D76-0F9738BA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4D075-6D29-9039-695D-4A32E35E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751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96E58-1726-4A1E-1A05-8C2428DE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F5034-7A3E-56F7-E92B-994A070D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5F063-3D03-CE51-B55A-6531EB97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3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7432-0767-60FC-1FF2-59AB6353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BEB8-1634-EEE7-66AA-3ECFDACD9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C59E0-9846-01CF-DDB6-3AF76E08C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A3338-92FA-5C53-F3CA-F3B1FE02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01C5-B458-E1B7-5DE5-08830BF4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44851-F27E-8C7E-6CA6-2BD96B6C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447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572D-7CA8-958E-940A-7B0124A0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D5A53-3047-CA62-BFDE-EEED1598C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6F49E-4533-DBE1-9074-B837CADA8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7B69A-ECB2-0412-20FE-BDD3674B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C5A90-7099-D13E-2BCE-5854C819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3DAE3-D0A7-A2FE-8EEC-EF87E1EC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5425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8F1B6-8CF9-683B-9733-8269C8BF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E1DB-70FF-3FE4-4F20-E4C8FDB2C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D650D-33E3-22FB-5BEB-99A3BA295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7044-9BDE-C747-8DB9-95489659F069}" type="datetimeFigureOut">
              <a:rPr lang="en-DE" smtClean="0"/>
              <a:t>19.05.23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1D523-2788-1F10-02F1-227B18F6F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75B81-8F15-2028-26AB-5A6BACA34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E4C1-D486-894A-8852-FDAE2208C65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8537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79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9A05-E131-0BB1-24BE-77EF6C4AA579}"/>
              </a:ext>
            </a:extLst>
          </p:cNvPr>
          <p:cNvSpPr/>
          <p:nvPr/>
        </p:nvSpPr>
        <p:spPr>
          <a:xfrm>
            <a:off x="0" y="0"/>
            <a:ext cx="12192000" cy="698402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0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ایمانی نو ، روحی نو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قوتی نو ، تو عطا فرما </a:t>
            </a:r>
            <a:r>
              <a:rPr lang="fa-IR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764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9A05-E131-0BB1-24BE-77EF6C4AA579}"/>
              </a:ext>
            </a:extLst>
          </p:cNvPr>
          <p:cNvSpPr/>
          <p:nvPr/>
        </p:nvSpPr>
        <p:spPr>
          <a:xfrm>
            <a:off x="0" y="0"/>
            <a:ext cx="12192000" cy="70988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ملاقاتم</a:t>
            </a: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نما، </a:t>
            </a:r>
            <a:r>
              <a:rPr lang="fa-IR" sz="6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ملاقاتم</a:t>
            </a: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نما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ملاقاتم</a:t>
            </a: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نما ای عیسی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تبدیلم</a:t>
            </a: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نما، </a:t>
            </a:r>
            <a:r>
              <a:rPr lang="fa-IR" sz="6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تبدیلم</a:t>
            </a: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نما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تبدیلم</a:t>
            </a: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نما ای عیسی</a:t>
            </a:r>
            <a:endParaRPr lang="fa-IR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321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9A05-E131-0BB1-24BE-77EF6C4AA579}"/>
              </a:ext>
            </a:extLst>
          </p:cNvPr>
          <p:cNvSpPr/>
          <p:nvPr/>
        </p:nvSpPr>
        <p:spPr>
          <a:xfrm>
            <a:off x="0" y="0"/>
            <a:ext cx="12192000" cy="713791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نگاهم به توست ای </a:t>
            </a:r>
            <a:r>
              <a:rPr lang="fa-IR" sz="6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سرورم</a:t>
            </a:r>
            <a:endParaRPr lang="fa-IR" sz="6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نگاهم به توست ای </a:t>
            </a:r>
            <a:r>
              <a:rPr lang="fa-IR" sz="6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منجیم</a:t>
            </a:r>
            <a:endParaRPr lang="fa-IR" sz="6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تویی امید قلب من</a:t>
            </a:r>
            <a:endParaRPr lang="fa-IR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15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871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68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2023-05-19T10:17:31Z</dcterms:created>
  <dcterms:modified xsi:type="dcterms:W3CDTF">2023-05-19T10:25:36Z</dcterms:modified>
</cp:coreProperties>
</file>