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8073-3BD7-5626-583A-A9AE01840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ACB56-9E95-4B71-7645-DA1595F06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6D07F-2186-C591-FEBA-4B04EC88A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E9FF8-3E7C-9752-411F-A7C5B0D6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63E96-2366-C28E-4EAD-5B8FD367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8586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0E18C-7448-2C72-D39F-319D08BE6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FED59-7C9F-9E4A-AD91-67B3DF213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1EB50-B6FE-73E8-B3BB-B082A6AA1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B7A12-BCD8-6F22-F413-653F2BE1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57B8D-2C6B-1E60-4FE1-3C78C49A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8167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2805D-1FBF-2C07-59B5-92560C955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1C65D-2627-922C-C31F-A56F62F6D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B6777-3240-F48C-F335-3902E13B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BE2A9-9F44-B79E-0988-24760C54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A8848-D6A9-E898-92A6-6064831C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1990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E5A4-5781-0FAA-A6C8-EB211FB0A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729C8-0D27-2C53-4704-CC19D909C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DD4-2EA6-5B07-D969-9048EB4D1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968B8-8A56-F00B-4EAD-EFF09240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988A8-A831-069A-2D81-59313F4A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74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0854D-C7F0-621F-8B62-ADD311CF5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B9D12-C183-120E-8687-AE0B1B37B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CA29D-D0C7-25F0-1515-4BD3EBBB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AFDD3-096B-9F1E-4EB9-D14FB05E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0EDB0-02EF-E02F-819D-09936AFE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515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923F-50E9-D073-ECDC-B5363C266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194AE-FE7F-1B5A-EA35-0900A3A32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93932-C339-483F-4F7C-99773DE81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12B07-3A16-5484-F140-BB27F0E4F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49A00-D578-4B07-AEDB-39E43B88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8964D-772A-8340-690D-82A7C1C8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1605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C9EFA-AD3C-B20B-C846-DF11D9437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E8F11-EF3B-A3B7-B2EE-BD16394F1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E8968-DAD7-809B-6B6A-D73BECAAC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11052-6F0A-3F8A-4D92-E2D595196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BC5DA-EE89-318E-5F51-08CE680CF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92E93-A657-C75C-FE30-6AA7E3876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91F76-2584-5B6F-1791-392AE94F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88996-2DF3-D65E-9CB4-5A0DB7EA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1381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08D0-4499-E93B-D323-3A8A4410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D56E0-6C75-3AE0-E946-6ABAEDFB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283D0-861B-7DD1-BE13-3F30FA20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028EA-7150-AA15-6022-42485A95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792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70F4AF-A814-606A-FD53-0B095083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EC4F4-8B92-0412-829B-0FB976BB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FFAC0-A5F4-197E-EB02-CBB64061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6928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99DF3-7E87-5390-CD05-C80BF8E0F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A4569-E569-B8C5-A3DD-11277444A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B5A14-02F7-D641-BB60-42C3C12BD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D0309-2BA5-B297-6823-7528A6788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3D88-9A66-D90B-F376-95274FEC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98C4D-DB87-7CFD-B3F9-5E938A38A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195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684C-6086-6480-DBA0-52C61657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0E7183-8ACE-0DD1-7B69-2A13D8F048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FBA95-CA91-730A-8ED7-0AC988AA1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D9D6F-F21D-9B11-B87F-3F94580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FE4EC-2B36-6750-6290-9EEE1ACA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FCD20-119E-F84F-E0FC-C4D27144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079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BE2E7B-88E7-EFFA-7CF2-ADDE7D4F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0C94B-E5A6-B211-456D-C5741A42B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E39B9-4432-EA81-B798-B44E1515E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92262-E9F8-C54C-A2D9-4893A6502B20}" type="datetimeFigureOut">
              <a:rPr lang="en-DE" smtClean="0"/>
              <a:t>03.05.23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BB992-58D7-4A20-ACC4-8F6396C8A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809AA-953B-351A-52B6-A162BEFDE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76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01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7442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ایمانم</a:t>
            </a:r>
            <a:r>
              <a:rPr lang="fa-IR" sz="60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مدد کن</a:t>
            </a:r>
            <a:endParaRPr lang="en-US" sz="60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ایمانم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مدد کن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صدایت را بشنوم </a:t>
            </a:r>
            <a:r>
              <a:rPr lang="fa-IR" sz="6000" b="1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عیسایم</a:t>
            </a:r>
            <a:endParaRPr lang="fa-IR" sz="60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933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7442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ایمانم</a:t>
            </a:r>
            <a:r>
              <a:rPr lang="fa-IR" sz="60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مدد کن</a:t>
            </a:r>
            <a:endParaRPr lang="en-US" sz="60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دست مرا بگیر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اوج تاریکی تو را ببینم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318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7442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ایمانم</a:t>
            </a:r>
            <a:r>
              <a:rPr lang="fa-IR" sz="60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مدد کن</a:t>
            </a:r>
            <a:endParaRPr lang="en-US" sz="60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ایمانم</a:t>
            </a:r>
            <a:r>
              <a:rPr lang="fa-IR" sz="6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مدد کن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اوج تاریکی تو را ببینم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775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31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Macintosh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2023-05-03T11:48:20Z</dcterms:created>
  <dcterms:modified xsi:type="dcterms:W3CDTF">2023-05-03T11:57:20Z</dcterms:modified>
</cp:coreProperties>
</file>