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3" r:id="rId2"/>
    <p:sldId id="256" r:id="rId3"/>
    <p:sldId id="257" r:id="rId4"/>
    <p:sldId id="258" r:id="rId5"/>
    <p:sldId id="260" r:id="rId6"/>
    <p:sldId id="259" r:id="rId7"/>
    <p:sldId id="261" r:id="rId8"/>
    <p:sldId id="262" r:id="rId9"/>
    <p:sldId id="264" r:id="rId10"/>
  </p:sldIdLst>
  <p:sldSz cx="12192000" cy="6858000"/>
  <p:notesSz cx="6858000" cy="9144000"/>
  <p:defaultTextStyle>
    <a:defPPr>
      <a:defRPr lang="en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030"/>
    <p:restoredTop sz="94687"/>
  </p:normalViewPr>
  <p:slideViewPr>
    <p:cSldViewPr snapToGrid="0" snapToObjects="1">
      <p:cViewPr varScale="1">
        <p:scale>
          <a:sx n="61" d="100"/>
          <a:sy n="61" d="100"/>
        </p:scale>
        <p:origin x="248" y="173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48ABDEA-7978-F043-989C-CD07BFA1C67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29651C2-25A0-914F-8D59-ECAA417B8A7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C712BB9-FC44-A94E-825B-DA90F33EAE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17D0-2D05-D544-8BEA-91089F937310}" type="datetimeFigureOut">
              <a:rPr lang="en-DE" smtClean="0"/>
              <a:t>06.04.22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97BE19F-3BA4-1949-B258-2C89419842E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977DE1D-980C-CB4F-9416-7F0C4DD11E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3F74-7B7E-5348-AF5A-3B63C681943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85846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8946FA-EC7D-D548-A452-41C6CF9BC7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89AA87F-8F1E-AA41-84CA-CD2CAA22255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6488F-65E1-334E-A482-B80CBA3A984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17D0-2D05-D544-8BEA-91089F937310}" type="datetimeFigureOut">
              <a:rPr lang="en-DE" smtClean="0"/>
              <a:t>06.04.22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6546A1-F525-8740-9DD8-420FE890515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F30D58-F69E-F747-954E-4989B165ED1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3F74-7B7E-5348-AF5A-3B63C681943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12400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FA56358-4CC5-494C-B99D-966C05B4932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2E4169C0-27C3-0A4B-801D-C9D21B6FC92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7D2231E-8013-E142-BAC3-CE8EFCA2A21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17D0-2D05-D544-8BEA-91089F937310}" type="datetimeFigureOut">
              <a:rPr lang="en-DE" smtClean="0"/>
              <a:t>06.04.22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0A496C7-11E6-7849-B120-9C2F256108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D2E41A7-47C1-BC40-868E-D9BB7232E5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3F74-7B7E-5348-AF5A-3B63C681943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7531841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D858784-0C96-3447-93F0-CF68442AC1B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4650223-B02D-BD44-BE2B-41F0387E6CD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A694FAA-B535-3940-8D19-25A7BF903A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17D0-2D05-D544-8BEA-91089F937310}" type="datetimeFigureOut">
              <a:rPr lang="en-DE" smtClean="0"/>
              <a:t>06.04.22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5DC79FB-11C1-C444-A9BC-AD830491A2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8E1149-F01A-6A46-83ED-43BB64B1F4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3F74-7B7E-5348-AF5A-3B63C681943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0385127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B6AF56-B33C-454B-BD46-D4AF914BF2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0AF0076-FFFD-7141-B9DF-9614C503B3F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A5C4B5F-FAD4-2F4D-84B6-69A47319A58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17D0-2D05-D544-8BEA-91089F937310}" type="datetimeFigureOut">
              <a:rPr lang="en-DE" smtClean="0"/>
              <a:t>06.04.22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9F5450C-D6AF-AD4A-A77C-20B8299C6B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F3DE521-024F-124E-8DF5-259034C0C4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3F74-7B7E-5348-AF5A-3B63C681943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32699069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83D0F21-618D-4D4D-B4F1-BE9F036276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7CE53FD-E534-2145-BA26-54504CADD057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4CA55BA-97D2-0948-9E67-64684D5CFF7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20CC33F-BC0F-1F49-AB94-C466399B04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17D0-2D05-D544-8BEA-91089F937310}" type="datetimeFigureOut">
              <a:rPr lang="en-DE" smtClean="0"/>
              <a:t>06.04.22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23BB527-8854-0D49-AF51-04F1D484882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35A4573-908E-4944-A4F4-965B6401F07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3F74-7B7E-5348-AF5A-3B63C681943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2889087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820795-F59C-8C47-B22C-9F8CE2ACC72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CF0A42-2F76-174C-B1F1-D98FB3C6F66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084374ED-6858-7B42-8659-92CA2105FEC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050DEC89-A921-2F43-8025-F8F4D599D14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79B2072B-27ED-4646-8B68-7640F968EF2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20AD8C9-9096-C740-BD5D-4622E497E3E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17D0-2D05-D544-8BEA-91089F937310}" type="datetimeFigureOut">
              <a:rPr lang="en-DE" smtClean="0"/>
              <a:t>06.04.22</a:t>
            </a:fld>
            <a:endParaRPr lang="en-DE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3A2BE3BC-7CEF-124D-80BC-2C0E1DB5FD8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3CE9649D-AE77-BB48-81BE-60EA5662827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3F74-7B7E-5348-AF5A-3B63C681943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8752544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100281D-3506-0F4B-9B40-24A99E1DF7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08B25393-A7D4-8F44-BECE-FA04A25DCF1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17D0-2D05-D544-8BEA-91089F937310}" type="datetimeFigureOut">
              <a:rPr lang="en-DE" smtClean="0"/>
              <a:t>06.04.22</a:t>
            </a:fld>
            <a:endParaRPr lang="en-DE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AA7F03CE-05E1-2B4C-8B86-5A98C01816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8747F8BD-6082-A34C-98EF-9FECDBA514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3F74-7B7E-5348-AF5A-3B63C681943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0689057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959C58A-6727-5F42-A1C2-02BB9FB0C03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17D0-2D05-D544-8BEA-91089F937310}" type="datetimeFigureOut">
              <a:rPr lang="en-DE" smtClean="0"/>
              <a:t>06.04.22</a:t>
            </a:fld>
            <a:endParaRPr lang="en-DE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095802B-5959-3A48-BCFE-63D678F5F0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A0AE672-E854-874A-884D-7D5940A8C1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3F74-7B7E-5348-AF5A-3B63C681943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57274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A11278-F923-F24D-A44A-F2A75C28070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26B7A6-A739-E849-96B5-850CE53E063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629AE5E-C9A1-D74F-876C-64FF39D4A5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A7E619F-69CB-3A48-A866-650AEE951DA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17D0-2D05-D544-8BEA-91089F937310}" type="datetimeFigureOut">
              <a:rPr lang="en-DE" smtClean="0"/>
              <a:t>06.04.22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42CEFEF-BFCA-BA4A-81A9-47A6F04AA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900B8DB-A31A-F34F-8DFC-899AC018EC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3F74-7B7E-5348-AF5A-3B63C681943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48351633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5FF7559-F97E-8845-8FE2-09C528776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4CEFF49-41FA-A949-89D8-BAED5173061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DE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A8A6362-8CA5-E842-8DDC-0CC3A33D55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61AAEE1-D1D1-F747-8F52-2EA07489AF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B717D0-2D05-D544-8BEA-91089F937310}" type="datetimeFigureOut">
              <a:rPr lang="en-DE" smtClean="0"/>
              <a:t>06.04.22</a:t>
            </a:fld>
            <a:endParaRPr lang="en-DE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040F8AE-03F8-544F-9390-8D45D1F7F1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DE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92F0E83-07AF-AF4E-92D2-3835245619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CC3F74-7B7E-5348-AF5A-3B63C681943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297809690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6000" b="-6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B94AF89-1201-F246-9257-6FD44848FC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DE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A33DC62C-20F9-984A-83BE-2BE2A8FC84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DE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160DA86-0FA3-054D-913B-0327ADC4B6E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B717D0-2D05-D544-8BEA-91089F937310}" type="datetimeFigureOut">
              <a:rPr lang="en-DE" smtClean="0"/>
              <a:t>06.04.22</a:t>
            </a:fld>
            <a:endParaRPr lang="en-DE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9EB08CA-456A-AE40-BE65-77138C9B3E4C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DE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49A13FC-BA69-1D4B-9926-504BF12E9D3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CC3F74-7B7E-5348-AF5A-3B63C6819439}" type="slidenum">
              <a:rPr lang="en-DE" smtClean="0"/>
              <a:t>‹#›</a:t>
            </a:fld>
            <a:endParaRPr lang="en-DE"/>
          </a:p>
        </p:txBody>
      </p:sp>
    </p:spTree>
    <p:extLst>
      <p:ext uri="{BB962C8B-B14F-4D97-AF65-F5344CB8AC3E}">
        <p14:creationId xmlns:p14="http://schemas.microsoft.com/office/powerpoint/2010/main" val="13454547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5125156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14C455-F75D-2947-B118-07CD7ED20440}"/>
              </a:ext>
            </a:extLst>
          </p:cNvPr>
          <p:cNvSpPr/>
          <p:nvPr/>
        </p:nvSpPr>
        <p:spPr>
          <a:xfrm>
            <a:off x="0" y="0"/>
            <a:ext cx="12192000" cy="743857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یار من خدای من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همیشه کنار من</a:t>
            </a: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یار 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خدای من ، تو را دوست دارم</a:t>
            </a:r>
          </a:p>
          <a:p>
            <a:pPr algn="ctr" rtl="1">
              <a:lnSpc>
                <a:spcPct val="20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5658162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14C455-F75D-2947-B118-07CD7ED20440}"/>
              </a:ext>
            </a:extLst>
          </p:cNvPr>
          <p:cNvSpPr/>
          <p:nvPr/>
        </p:nvSpPr>
        <p:spPr>
          <a:xfrm>
            <a:off x="0" y="0"/>
            <a:ext cx="12192000" cy="73924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در تاریکی </a:t>
            </a:r>
            <a:r>
              <a:rPr lang="fa-IR" sz="4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شبم</a:t>
            </a: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فریاد زنم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نام تو را ای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منجی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جان من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همراهم شوی تو با حضور خود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آرامش تو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شفایم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شد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9585844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14C455-F75D-2947-B118-07CD7ED20440}"/>
              </a:ext>
            </a:extLst>
          </p:cNvPr>
          <p:cNvSpPr/>
          <p:nvPr/>
        </p:nvSpPr>
        <p:spPr>
          <a:xfrm>
            <a:off x="0" y="0"/>
            <a:ext cx="12192000" cy="743857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یار من خدای من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همیشه کنار من</a:t>
            </a: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یار 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خدای من ، تو را دوست دارم</a:t>
            </a:r>
          </a:p>
          <a:p>
            <a:pPr algn="ctr" rtl="1">
              <a:lnSpc>
                <a:spcPct val="20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55263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14C455-F75D-2947-B118-07CD7ED20440}"/>
              </a:ext>
            </a:extLst>
          </p:cNvPr>
          <p:cNvSpPr/>
          <p:nvPr/>
        </p:nvSpPr>
        <p:spPr>
          <a:xfrm>
            <a:off x="0" y="0"/>
            <a:ext cx="12192000" cy="73924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 </a:t>
            </a:r>
            <a:r>
              <a:rPr lang="fa-IR" sz="4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نزدیکانم</a:t>
            </a: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مرا 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ترک کنند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حتی پدر و مادر من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تو هرگز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تنهایم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نمیگذاری</a:t>
            </a:r>
            <a:endParaRPr lang="fa-IR" sz="4400" b="1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ابد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مددکارم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تویی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7383082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14C455-F75D-2947-B118-07CD7ED20440}"/>
              </a:ext>
            </a:extLst>
          </p:cNvPr>
          <p:cNvSpPr/>
          <p:nvPr/>
        </p:nvSpPr>
        <p:spPr>
          <a:xfrm>
            <a:off x="0" y="0"/>
            <a:ext cx="12192000" cy="743857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یار من خدای من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همیشه کنار من</a:t>
            </a: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یار 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خدای من ، تو را دوست دارم</a:t>
            </a:r>
          </a:p>
          <a:p>
            <a:pPr algn="ctr" rtl="1">
              <a:lnSpc>
                <a:spcPct val="20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78264849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14C455-F75D-2947-B118-07CD7ED20440}"/>
              </a:ext>
            </a:extLst>
          </p:cNvPr>
          <p:cNvSpPr/>
          <p:nvPr/>
        </p:nvSpPr>
        <p:spPr>
          <a:xfrm>
            <a:off x="0" y="0"/>
            <a:ext cx="12192000" cy="7392408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15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گر </a:t>
            </a:r>
            <a:r>
              <a:rPr lang="fa-IR" sz="4400" b="1" cap="none" spc="0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بهرم</a:t>
            </a:r>
            <a:r>
              <a:rPr lang="fa-IR" sz="44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عیسی فدا کردی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تا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بشوم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من فرزند تو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پس نه مرگ نه زیست </a:t>
            </a:r>
            <a:r>
              <a:rPr lang="fa-IR" sz="4400" b="1" dirty="0" err="1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نمی</a:t>
            </a: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تواند</a:t>
            </a:r>
          </a:p>
          <a:p>
            <a:pPr algn="ctr" rtl="1">
              <a:lnSpc>
                <a:spcPct val="150000"/>
              </a:lnSpc>
            </a:pPr>
            <a:r>
              <a:rPr lang="fa-IR" sz="44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که مرا از تو جدا کند</a:t>
            </a:r>
          </a:p>
          <a:p>
            <a:pPr algn="ctr" rtl="1">
              <a:lnSpc>
                <a:spcPct val="150000"/>
              </a:lnSpc>
            </a:pPr>
            <a:endParaRPr lang="fa-IR" sz="4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15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82638490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FD14C455-F75D-2947-B118-07CD7ED20440}"/>
              </a:ext>
            </a:extLst>
          </p:cNvPr>
          <p:cNvSpPr/>
          <p:nvPr/>
        </p:nvSpPr>
        <p:spPr>
          <a:xfrm>
            <a:off x="0" y="0"/>
            <a:ext cx="12192000" cy="7438575"/>
          </a:xfrm>
          <a:prstGeom prst="rect">
            <a:avLst/>
          </a:prstGeom>
          <a:noFill/>
          <a:effectLst>
            <a:outerShdw blurRad="50800" dist="38100" dir="10800000" algn="r" rotWithShape="0">
              <a:prstClr val="black">
                <a:alpha val="40000"/>
              </a:prstClr>
            </a:outerShdw>
          </a:effectLst>
        </p:spPr>
        <p:txBody>
          <a:bodyPr wrap="square" lIns="91440" tIns="45720" rIns="91440" bIns="45720">
            <a:spAutoFit/>
          </a:bodyPr>
          <a:lstStyle/>
          <a:p>
            <a:pPr algn="ctr" rtl="1">
              <a:lnSpc>
                <a:spcPct val="200000"/>
              </a:lnSpc>
            </a:pPr>
            <a:endParaRPr lang="fa-IR" sz="54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یار من خدای من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 ، همیشه کنار من</a:t>
            </a:r>
          </a:p>
          <a:p>
            <a:pPr algn="ctr" rtl="1">
              <a:lnSpc>
                <a:spcPct val="200000"/>
              </a:lnSpc>
            </a:pPr>
            <a:r>
              <a:rPr lang="fa-IR" sz="4800" b="1" cap="none" spc="0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یار </a:t>
            </a:r>
            <a:r>
              <a:rPr lang="fa-IR" sz="4800" b="1" dirty="0">
                <a:ln w="6600">
                  <a:solidFill>
                    <a:schemeClr val="bg1"/>
                  </a:solidFill>
                  <a:prstDash val="solid"/>
                </a:ln>
                <a:solidFill>
                  <a:schemeClr val="bg1"/>
                </a:solidFill>
                <a:effectLst>
                  <a:glow rad="101600">
                    <a:schemeClr val="tx1">
                      <a:alpha val="60000"/>
                    </a:schemeClr>
                  </a:glow>
                  <a:outerShdw blurRad="50800" dist="38100" dir="16200000" rotWithShape="0">
                    <a:prstClr val="black">
                      <a:alpha val="40000"/>
                    </a:prstClr>
                  </a:outerShdw>
                </a:effectLst>
                <a:cs typeface="+mj-cs"/>
              </a:rPr>
              <a:t>من خدای من ، تو را دوست دارم</a:t>
            </a:r>
          </a:p>
          <a:p>
            <a:pPr algn="ctr" rtl="1">
              <a:lnSpc>
                <a:spcPct val="20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  <a:p>
            <a:pPr algn="ctr" rtl="1">
              <a:lnSpc>
                <a:spcPct val="200000"/>
              </a:lnSpc>
            </a:pPr>
            <a:endParaRPr lang="fa-IR" sz="4800" b="1" cap="none" spc="0" dirty="0">
              <a:ln w="6600">
                <a:solidFill>
                  <a:schemeClr val="bg1"/>
                </a:solidFill>
                <a:prstDash val="solid"/>
              </a:ln>
              <a:solidFill>
                <a:schemeClr val="bg1"/>
              </a:solidFill>
              <a:effectLst>
                <a:glow rad="101600">
                  <a:schemeClr val="tx1">
                    <a:alpha val="60000"/>
                  </a:schemeClr>
                </a:glow>
                <a:outerShdw blurRad="50800" dist="38100" dir="16200000" rotWithShape="0">
                  <a:prstClr val="black">
                    <a:alpha val="40000"/>
                  </a:prstClr>
                </a:outerShdw>
              </a:effectLst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6185370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82063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</TotalTime>
  <Words>131</Words>
  <Application>Microsoft Macintosh PowerPoint</Application>
  <PresentationFormat>Widescreen</PresentationFormat>
  <Paragraphs>27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Arial</vt:lpstr>
      <vt:lpstr>Calibri</vt:lpstr>
      <vt:lpstr>Calibri Light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Niloofar Hosseini</dc:creator>
  <cp:lastModifiedBy>Niloofar Hosseini</cp:lastModifiedBy>
  <cp:revision>1</cp:revision>
  <dcterms:created xsi:type="dcterms:W3CDTF">2022-04-06T13:11:54Z</dcterms:created>
  <dcterms:modified xsi:type="dcterms:W3CDTF">2022-04-06T13:19:52Z</dcterms:modified>
</cp:coreProperties>
</file>